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1"/>
  </p:notesMasterIdLst>
  <p:sldIdLst>
    <p:sldId id="266" r:id="rId2"/>
    <p:sldId id="267" r:id="rId3"/>
    <p:sldId id="268" r:id="rId4"/>
    <p:sldId id="270" r:id="rId5"/>
    <p:sldId id="274" r:id="rId6"/>
    <p:sldId id="275" r:id="rId7"/>
    <p:sldId id="276" r:id="rId8"/>
    <p:sldId id="277" r:id="rId9"/>
    <p:sldId id="278" r:id="rId10"/>
    <p:sldId id="299" r:id="rId11"/>
    <p:sldId id="257" r:id="rId12"/>
    <p:sldId id="280" r:id="rId13"/>
    <p:sldId id="281" r:id="rId14"/>
    <p:sldId id="286" r:id="rId15"/>
    <p:sldId id="283" r:id="rId16"/>
    <p:sldId id="287" r:id="rId17"/>
    <p:sldId id="285" r:id="rId18"/>
    <p:sldId id="288" r:id="rId19"/>
    <p:sldId id="289" r:id="rId20"/>
    <p:sldId id="300" r:id="rId21"/>
    <p:sldId id="294" r:id="rId22"/>
    <p:sldId id="295" r:id="rId23"/>
    <p:sldId id="296" r:id="rId24"/>
    <p:sldId id="297" r:id="rId25"/>
    <p:sldId id="291" r:id="rId26"/>
    <p:sldId id="292" r:id="rId27"/>
    <p:sldId id="313" r:id="rId28"/>
    <p:sldId id="301" r:id="rId29"/>
    <p:sldId id="302" r:id="rId30"/>
    <p:sldId id="303" r:id="rId31"/>
    <p:sldId id="304" r:id="rId32"/>
    <p:sldId id="305" r:id="rId33"/>
    <p:sldId id="306" r:id="rId34"/>
    <p:sldId id="307" r:id="rId35"/>
    <p:sldId id="309" r:id="rId36"/>
    <p:sldId id="310" r:id="rId37"/>
    <p:sldId id="311" r:id="rId38"/>
    <p:sldId id="312" r:id="rId39"/>
    <p:sldId id="298" r:id="rId4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3" orient="horz" pos="2591" userDrawn="1">
          <p15:clr>
            <a:srgbClr val="A4A3A4"/>
          </p15:clr>
        </p15:guide>
        <p15:guide id="4" orient="horz" pos="958" userDrawn="1">
          <p15:clr>
            <a:srgbClr val="A4A3A4"/>
          </p15:clr>
        </p15:guide>
        <p15:guide id="5" pos="143" userDrawn="1">
          <p15:clr>
            <a:srgbClr val="A4A3A4"/>
          </p15:clr>
        </p15:guide>
        <p15:guide id="6" pos="7514" userDrawn="1">
          <p15:clr>
            <a:srgbClr val="A4A3A4"/>
          </p15:clr>
        </p15:guide>
        <p15:guide id="7" orient="horz" pos="4065" userDrawn="1">
          <p15:clr>
            <a:srgbClr val="A4A3A4"/>
          </p15:clr>
        </p15:guide>
        <p15:guide id="8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7C61"/>
    <a:srgbClr val="F29E8A"/>
    <a:srgbClr val="F8DBCA"/>
    <a:srgbClr val="F3C1A3"/>
    <a:srgbClr val="EBF2D8"/>
    <a:srgbClr val="BDCCBA"/>
    <a:srgbClr val="FBA48F"/>
    <a:srgbClr val="F9DFCF"/>
    <a:srgbClr val="EDB09B"/>
    <a:srgbClr val="FFE4D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529" autoAdjust="0"/>
    <p:restoredTop sz="72615" autoAdjust="0"/>
  </p:normalViewPr>
  <p:slideViewPr>
    <p:cSldViewPr snapToGrid="0">
      <p:cViewPr varScale="1">
        <p:scale>
          <a:sx n="55" d="100"/>
          <a:sy n="55" d="100"/>
        </p:scale>
        <p:origin x="1194" y="66"/>
      </p:cViewPr>
      <p:guideLst>
        <p:guide orient="horz" pos="2160"/>
        <p:guide orient="horz" pos="2591"/>
        <p:guide orient="horz" pos="958"/>
        <p:guide pos="143"/>
        <p:guide pos="7514"/>
        <p:guide orient="horz" pos="4065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7203EC-E676-4D6E-B618-BDCA88A0B5A0}" type="datetimeFigureOut">
              <a:rPr lang="ko-KR" altLang="en-US" smtClean="0"/>
              <a:t>2016-12-10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2B98E6-665E-4C0F-AADC-BCBDC00474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23692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앞서 구한 백그라운드 이미지를 가지고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입력영상과 차영상을 구한다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차영상은 </a:t>
            </a:r>
            <a:r>
              <a:rPr lang="en-US" altLang="ko-KR" dirty="0" err="1" smtClean="0"/>
              <a:t>absdiff</a:t>
            </a:r>
            <a:r>
              <a:rPr lang="ko-KR" altLang="en-US" dirty="0" smtClean="0"/>
              <a:t>함수를 사용한다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2B98E6-665E-4C0F-AADC-BCBDC0047413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33643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다음은 입력영상에 </a:t>
            </a:r>
            <a:r>
              <a:rPr lang="ko-KR" altLang="en-US" dirty="0" err="1" smtClean="0"/>
              <a:t>포토샵으로</a:t>
            </a:r>
            <a:r>
              <a:rPr lang="ko-KR" altLang="en-US" dirty="0" smtClean="0"/>
              <a:t> 생성한 백그라운드 이미지를 </a:t>
            </a:r>
            <a:r>
              <a:rPr lang="en-US" altLang="ko-KR" dirty="0" err="1" smtClean="0"/>
              <a:t>absdiff</a:t>
            </a:r>
            <a:r>
              <a:rPr lang="ko-KR" altLang="en-US" dirty="0" smtClean="0"/>
              <a:t>적용하여 차영상을 구한 영상이다</a:t>
            </a:r>
            <a:r>
              <a:rPr lang="en-US" altLang="ko-KR" dirty="0" smtClean="0"/>
              <a:t>.</a:t>
            </a:r>
          </a:p>
          <a:p>
            <a:r>
              <a:rPr lang="ko-KR" altLang="en-US" dirty="0" err="1" smtClean="0"/>
              <a:t>포토샵으로</a:t>
            </a:r>
            <a:r>
              <a:rPr lang="ko-KR" altLang="en-US" dirty="0" smtClean="0"/>
              <a:t> 구한 백그라운드 이미지와 </a:t>
            </a:r>
            <a:r>
              <a:rPr lang="en-US" altLang="ko-KR" dirty="0" err="1" smtClean="0"/>
              <a:t>accumulatedweight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를 사용해 구한 백그라운드 이미지의 성능 비교를 위해</a:t>
            </a:r>
            <a:endParaRPr lang="en-US" altLang="ko-KR" baseline="0" dirty="0" smtClean="0"/>
          </a:p>
          <a:p>
            <a:r>
              <a:rPr lang="ko-KR" altLang="en-US" baseline="0" dirty="0" smtClean="0"/>
              <a:t>두 사진을 사용한 영상을 모두 </a:t>
            </a:r>
            <a:r>
              <a:rPr lang="ko-KR" altLang="en-US" baseline="0" dirty="0" err="1" smtClean="0"/>
              <a:t>보여드리도록하겠습니다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2B98E6-665E-4C0F-AADC-BCBDC0047413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09557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첫번째</a:t>
            </a:r>
            <a:r>
              <a:rPr lang="ko-KR" altLang="en-US" baseline="0" dirty="0" smtClean="0"/>
              <a:t> 사진은 </a:t>
            </a:r>
            <a:r>
              <a:rPr lang="en-US" altLang="ko-KR" baseline="0" dirty="0" err="1" smtClean="0"/>
              <a:t>accumulatedweight</a:t>
            </a:r>
            <a:r>
              <a:rPr lang="ko-KR" altLang="en-US" baseline="0" dirty="0" smtClean="0"/>
              <a:t>를 사용해 구한 백그라운드와 입력영상의 차영상을 구한 사진이고</a:t>
            </a:r>
            <a:r>
              <a:rPr lang="en-US" altLang="ko-KR" baseline="0" dirty="0" smtClean="0"/>
              <a:t>,</a:t>
            </a:r>
          </a:p>
          <a:p>
            <a:r>
              <a:rPr lang="ko-KR" altLang="en-US" baseline="0" dirty="0" err="1" smtClean="0"/>
              <a:t>두번째</a:t>
            </a:r>
            <a:r>
              <a:rPr lang="ko-KR" altLang="en-US" baseline="0" dirty="0" smtClean="0"/>
              <a:t> 사진은 </a:t>
            </a:r>
            <a:r>
              <a:rPr lang="en-US" altLang="ko-KR" baseline="0" dirty="0" err="1" smtClean="0"/>
              <a:t>photoshop</a:t>
            </a:r>
            <a:r>
              <a:rPr lang="ko-KR" altLang="en-US" baseline="0" dirty="0" smtClean="0"/>
              <a:t>을 사용해 구한 백그라운드 영상과의 차영상을 구한 사진입니다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확연하게 </a:t>
            </a:r>
            <a:r>
              <a:rPr lang="ko-KR" altLang="en-US" baseline="0" dirty="0" err="1" smtClean="0"/>
              <a:t>포토샵을</a:t>
            </a:r>
            <a:r>
              <a:rPr lang="ko-KR" altLang="en-US" baseline="0" dirty="0" smtClean="0"/>
              <a:t> 사용해 구한 백그라운드 이미지가 사람의 형태를 더 잘 검출하는 것을 확인할 수 </a:t>
            </a:r>
            <a:r>
              <a:rPr lang="ko-KR" altLang="en-US" baseline="0" dirty="0" err="1" smtClean="0"/>
              <a:t>있씁니다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2B98E6-665E-4C0F-AADC-BCBDC0047413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5236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하지만</a:t>
            </a:r>
            <a:r>
              <a:rPr lang="en-US" altLang="ko-KR" dirty="0" smtClean="0"/>
              <a:t>, threshold</a:t>
            </a:r>
            <a:r>
              <a:rPr lang="ko-KR" altLang="en-US" dirty="0" smtClean="0"/>
              <a:t>를 거치고 나면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포토샵</a:t>
            </a:r>
            <a:r>
              <a:rPr lang="ko-KR" altLang="en-US" dirty="0" smtClean="0"/>
              <a:t> 백그라운드와 </a:t>
            </a:r>
            <a:r>
              <a:rPr lang="en-US" altLang="ko-KR" dirty="0" err="1" smtClean="0"/>
              <a:t>accumulatedweight</a:t>
            </a:r>
            <a:r>
              <a:rPr lang="ko-KR" altLang="en-US" dirty="0" smtClean="0"/>
              <a:t>의 백그라운드의 성능에서 큰 차이가 없는 것을 보실 수 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2B98E6-665E-4C0F-AADC-BCBDC0047413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24966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다음은 앞서 </a:t>
            </a:r>
            <a:r>
              <a:rPr lang="en-US" altLang="ko-KR" dirty="0" err="1" smtClean="0"/>
              <a:t>threshol</a:t>
            </a:r>
            <a:r>
              <a:rPr lang="ko-KR" altLang="en-US" dirty="0" smtClean="0"/>
              <a:t>를 통해 구한 영상에 </a:t>
            </a:r>
            <a:r>
              <a:rPr lang="en-US" altLang="ko-KR" dirty="0" err="1" smtClean="0"/>
              <a:t>morpholog</a:t>
            </a:r>
            <a:r>
              <a:rPr lang="ko-KR" altLang="en-US" dirty="0" smtClean="0"/>
              <a:t>를 적용하여</a:t>
            </a:r>
            <a:r>
              <a:rPr lang="en-US" altLang="ko-KR" dirty="0" smtClean="0"/>
              <a:t>, </a:t>
            </a:r>
          </a:p>
          <a:p>
            <a:r>
              <a:rPr lang="ko-KR" altLang="en-US" dirty="0" smtClean="0"/>
              <a:t>먼저 </a:t>
            </a:r>
            <a:r>
              <a:rPr lang="ko-KR" altLang="en-US" dirty="0" err="1" smtClean="0"/>
              <a:t>노이즈를</a:t>
            </a:r>
            <a:r>
              <a:rPr lang="ko-KR" altLang="en-US" dirty="0" smtClean="0"/>
              <a:t> 제거하고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사람의 형태가 검출되는 부분의 영역을 뚜렷하게 한 영상입니다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2B98E6-665E-4C0F-AADC-BCBDC0047413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13626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사람이 있다고 추정되는 영역을 구한 후</a:t>
            </a:r>
            <a:r>
              <a:rPr lang="en-US" altLang="ko-KR" dirty="0" smtClean="0"/>
              <a:t>,</a:t>
            </a:r>
          </a:p>
          <a:p>
            <a:r>
              <a:rPr lang="ko-KR" altLang="en-US" dirty="0" smtClean="0"/>
              <a:t>윤곽선 검출을 통해 해당 영역을 검출 및 벡터에 저장합니다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해당 영역을 </a:t>
            </a:r>
            <a:r>
              <a:rPr lang="en-US" altLang="ko-KR" dirty="0" smtClean="0"/>
              <a:t>ROI</a:t>
            </a:r>
            <a:r>
              <a:rPr lang="ko-KR" altLang="en-US" dirty="0" smtClean="0"/>
              <a:t>로 설정하면 다음과 같이 사람이 있는 영역을 검출 할 수 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2B98E6-665E-4C0F-AADC-BCBDC0047413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16860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여기 보이는 사진이 </a:t>
            </a:r>
            <a:r>
              <a:rPr lang="en-US" altLang="ko-KR" dirty="0" smtClean="0"/>
              <a:t>ROI</a:t>
            </a:r>
            <a:r>
              <a:rPr lang="ko-KR" altLang="en-US" dirty="0" smtClean="0"/>
              <a:t>를 설정한 </a:t>
            </a:r>
            <a:r>
              <a:rPr lang="en-US" altLang="ko-KR" dirty="0" smtClean="0"/>
              <a:t>ROI </a:t>
            </a:r>
            <a:r>
              <a:rPr lang="ko-KR" altLang="en-US" dirty="0" smtClean="0"/>
              <a:t>사진입니다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이 영상에서 </a:t>
            </a:r>
            <a:r>
              <a:rPr lang="en-US" altLang="ko-KR" dirty="0" err="1" smtClean="0"/>
              <a:t>HOG_inria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Ho_cascade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등 사람을 검출하는 알고리즘을 적용하여</a:t>
            </a:r>
            <a:r>
              <a:rPr lang="en-US" altLang="ko-KR" baseline="0" dirty="0" smtClean="0"/>
              <a:t>,</a:t>
            </a:r>
          </a:p>
          <a:p>
            <a:r>
              <a:rPr lang="ko-KR" altLang="en-US" baseline="0" dirty="0" smtClean="0"/>
              <a:t>사람의 수를 셀 수 있습니다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2B98E6-665E-4C0F-AADC-BCBDC0047413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15327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 smtClean="0"/>
              <a:t>Hog_inria</a:t>
            </a:r>
            <a:r>
              <a:rPr lang="ko-KR" altLang="en-US" dirty="0" smtClean="0"/>
              <a:t>와 </a:t>
            </a:r>
            <a:r>
              <a:rPr lang="en-US" altLang="ko-KR" dirty="0" err="1" smtClean="0"/>
              <a:t>hog_cascade</a:t>
            </a:r>
            <a:r>
              <a:rPr lang="ko-KR" altLang="en-US" dirty="0" smtClean="0"/>
              <a:t>의 리턴 값이 둘 다 </a:t>
            </a:r>
            <a:r>
              <a:rPr lang="en-US" altLang="ko-KR" dirty="0" smtClean="0"/>
              <a:t>0</a:t>
            </a:r>
            <a:r>
              <a:rPr lang="ko-KR" altLang="en-US" dirty="0" smtClean="0"/>
              <a:t>이면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해당 </a:t>
            </a:r>
            <a:r>
              <a:rPr lang="en-US" altLang="ko-KR" dirty="0" smtClean="0"/>
              <a:t>ROI</a:t>
            </a:r>
            <a:r>
              <a:rPr lang="ko-KR" altLang="en-US" dirty="0" smtClean="0"/>
              <a:t>에서 사람을 찾지 못했다는 것을 의미한다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이미 </a:t>
            </a:r>
            <a:r>
              <a:rPr lang="en-US" altLang="ko-KR" dirty="0" smtClean="0"/>
              <a:t>ROI</a:t>
            </a:r>
            <a:r>
              <a:rPr lang="ko-KR" altLang="en-US" dirty="0" smtClean="0"/>
              <a:t>에는 사람이 있다는 가정하에</a:t>
            </a:r>
            <a:r>
              <a:rPr lang="en-US" altLang="ko-KR" dirty="0" smtClean="0"/>
              <a:t>, threshold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erode,</a:t>
            </a:r>
            <a:r>
              <a:rPr lang="en-US" altLang="ko-KR" baseline="0" dirty="0" smtClean="0"/>
              <a:t> </a:t>
            </a:r>
            <a:r>
              <a:rPr lang="en-US" altLang="ko-KR" baseline="0" dirty="0" err="1" smtClean="0"/>
              <a:t>dilat</a:t>
            </a:r>
            <a:r>
              <a:rPr lang="ko-KR" altLang="en-US" baseline="0" dirty="0" smtClean="0"/>
              <a:t>를 적용하여 사람형상을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이진화 시킨다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이진화 된 영상에서 </a:t>
            </a:r>
            <a:r>
              <a:rPr lang="en-US" altLang="ko-KR" baseline="0" dirty="0" smtClean="0"/>
              <a:t>connected component </a:t>
            </a:r>
            <a:r>
              <a:rPr lang="ko-KR" altLang="en-US" baseline="0" dirty="0" smtClean="0"/>
              <a:t>의 개수를 </a:t>
            </a:r>
            <a:r>
              <a:rPr lang="en-US" altLang="ko-KR" baseline="0" dirty="0" smtClean="0"/>
              <a:t>count</a:t>
            </a:r>
            <a:r>
              <a:rPr lang="ko-KR" altLang="en-US" baseline="0" dirty="0" smtClean="0"/>
              <a:t>한다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2B98E6-665E-4C0F-AADC-BCBDC0047413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67610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" name="그룹 117"/>
          <p:cNvGrpSpPr/>
          <p:nvPr userDrawn="1"/>
        </p:nvGrpSpPr>
        <p:grpSpPr>
          <a:xfrm>
            <a:off x="340343" y="490773"/>
            <a:ext cx="6472781" cy="5811459"/>
            <a:chOff x="340343" y="490773"/>
            <a:chExt cx="6472781" cy="5811459"/>
          </a:xfrm>
        </p:grpSpPr>
        <p:sp>
          <p:nvSpPr>
            <p:cNvPr id="5" name="타원 4"/>
            <p:cNvSpPr/>
            <p:nvPr userDrawn="1"/>
          </p:nvSpPr>
          <p:spPr>
            <a:xfrm>
              <a:off x="355284" y="6144988"/>
              <a:ext cx="142302" cy="142302"/>
            </a:xfrm>
            <a:prstGeom prst="ellips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타원 5"/>
            <p:cNvSpPr/>
            <p:nvPr userDrawn="1"/>
          </p:nvSpPr>
          <p:spPr>
            <a:xfrm>
              <a:off x="355284" y="5337243"/>
              <a:ext cx="142302" cy="142302"/>
            </a:xfrm>
            <a:prstGeom prst="ellips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타원 6"/>
            <p:cNvSpPr/>
            <p:nvPr userDrawn="1"/>
          </p:nvSpPr>
          <p:spPr>
            <a:xfrm>
              <a:off x="355284" y="4529498"/>
              <a:ext cx="142302" cy="142302"/>
            </a:xfrm>
            <a:prstGeom prst="ellips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타원 7"/>
            <p:cNvSpPr/>
            <p:nvPr userDrawn="1"/>
          </p:nvSpPr>
          <p:spPr>
            <a:xfrm>
              <a:off x="355284" y="3721753"/>
              <a:ext cx="142302" cy="142302"/>
            </a:xfrm>
            <a:prstGeom prst="ellips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/>
            <p:cNvSpPr/>
            <p:nvPr userDrawn="1"/>
          </p:nvSpPr>
          <p:spPr>
            <a:xfrm>
              <a:off x="355284" y="2914008"/>
              <a:ext cx="142302" cy="142302"/>
            </a:xfrm>
            <a:prstGeom prst="ellips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타원 9"/>
            <p:cNvSpPr/>
            <p:nvPr userDrawn="1"/>
          </p:nvSpPr>
          <p:spPr>
            <a:xfrm>
              <a:off x="340343" y="2091322"/>
              <a:ext cx="172185" cy="172185"/>
            </a:xfrm>
            <a:prstGeom prst="ellips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/>
            <p:cNvSpPr/>
            <p:nvPr userDrawn="1"/>
          </p:nvSpPr>
          <p:spPr>
            <a:xfrm>
              <a:off x="355284" y="1298518"/>
              <a:ext cx="142302" cy="142302"/>
            </a:xfrm>
            <a:prstGeom prst="ellips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타원 11"/>
            <p:cNvSpPr/>
            <p:nvPr userDrawn="1"/>
          </p:nvSpPr>
          <p:spPr>
            <a:xfrm>
              <a:off x="355284" y="490773"/>
              <a:ext cx="142302" cy="142302"/>
            </a:xfrm>
            <a:prstGeom prst="ellips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타원 12"/>
            <p:cNvSpPr/>
            <p:nvPr userDrawn="1"/>
          </p:nvSpPr>
          <p:spPr>
            <a:xfrm>
              <a:off x="805227" y="5743422"/>
              <a:ext cx="142302" cy="142302"/>
            </a:xfrm>
            <a:prstGeom prst="ellips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타원 13"/>
            <p:cNvSpPr/>
            <p:nvPr userDrawn="1"/>
          </p:nvSpPr>
          <p:spPr>
            <a:xfrm>
              <a:off x="805227" y="4935677"/>
              <a:ext cx="142302" cy="142302"/>
            </a:xfrm>
            <a:prstGeom prst="ellipse">
              <a:avLst/>
            </a:prstGeom>
            <a:solidFill>
              <a:srgbClr val="BDCCB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타원 14"/>
            <p:cNvSpPr/>
            <p:nvPr userDrawn="1"/>
          </p:nvSpPr>
          <p:spPr>
            <a:xfrm>
              <a:off x="805227" y="4127932"/>
              <a:ext cx="142302" cy="142302"/>
            </a:xfrm>
            <a:prstGeom prst="ellips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타원 15"/>
            <p:cNvSpPr/>
            <p:nvPr userDrawn="1"/>
          </p:nvSpPr>
          <p:spPr>
            <a:xfrm>
              <a:off x="805227" y="3320187"/>
              <a:ext cx="142302" cy="142302"/>
            </a:xfrm>
            <a:prstGeom prst="ellips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타원 16"/>
            <p:cNvSpPr/>
            <p:nvPr userDrawn="1"/>
          </p:nvSpPr>
          <p:spPr>
            <a:xfrm>
              <a:off x="805227" y="2512442"/>
              <a:ext cx="142302" cy="142302"/>
            </a:xfrm>
            <a:prstGeom prst="ellips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타원 17"/>
            <p:cNvSpPr/>
            <p:nvPr userDrawn="1"/>
          </p:nvSpPr>
          <p:spPr>
            <a:xfrm>
              <a:off x="805227" y="1704697"/>
              <a:ext cx="142302" cy="142302"/>
            </a:xfrm>
            <a:prstGeom prst="ellipse">
              <a:avLst/>
            </a:prstGeom>
            <a:solidFill>
              <a:srgbClr val="EBF2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타원 18"/>
            <p:cNvSpPr/>
            <p:nvPr userDrawn="1"/>
          </p:nvSpPr>
          <p:spPr>
            <a:xfrm>
              <a:off x="805227" y="896952"/>
              <a:ext cx="142302" cy="142302"/>
            </a:xfrm>
            <a:prstGeom prst="ellips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타원 19"/>
            <p:cNvSpPr/>
            <p:nvPr userDrawn="1"/>
          </p:nvSpPr>
          <p:spPr>
            <a:xfrm>
              <a:off x="1308950" y="6144988"/>
              <a:ext cx="142302" cy="142302"/>
            </a:xfrm>
            <a:prstGeom prst="ellips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타원 20"/>
            <p:cNvSpPr/>
            <p:nvPr userDrawn="1"/>
          </p:nvSpPr>
          <p:spPr>
            <a:xfrm>
              <a:off x="1308950" y="5337243"/>
              <a:ext cx="142302" cy="142302"/>
            </a:xfrm>
            <a:prstGeom prst="ellips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타원 21"/>
            <p:cNvSpPr/>
            <p:nvPr userDrawn="1"/>
          </p:nvSpPr>
          <p:spPr>
            <a:xfrm>
              <a:off x="1308950" y="4529498"/>
              <a:ext cx="142302" cy="142302"/>
            </a:xfrm>
            <a:prstGeom prst="ellips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타원 22"/>
            <p:cNvSpPr/>
            <p:nvPr userDrawn="1"/>
          </p:nvSpPr>
          <p:spPr>
            <a:xfrm>
              <a:off x="1308950" y="3721753"/>
              <a:ext cx="142302" cy="142302"/>
            </a:xfrm>
            <a:prstGeom prst="ellips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타원 23"/>
            <p:cNvSpPr/>
            <p:nvPr userDrawn="1"/>
          </p:nvSpPr>
          <p:spPr>
            <a:xfrm>
              <a:off x="1112037" y="2715159"/>
              <a:ext cx="540000" cy="540000"/>
            </a:xfrm>
            <a:prstGeom prst="ellipse">
              <a:avLst/>
            </a:prstGeom>
            <a:solidFill>
              <a:srgbClr val="F8DB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타원 24"/>
            <p:cNvSpPr/>
            <p:nvPr userDrawn="1"/>
          </p:nvSpPr>
          <p:spPr>
            <a:xfrm>
              <a:off x="1308950" y="2106263"/>
              <a:ext cx="142302" cy="142302"/>
            </a:xfrm>
            <a:prstGeom prst="ellips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타원 25"/>
            <p:cNvSpPr/>
            <p:nvPr userDrawn="1"/>
          </p:nvSpPr>
          <p:spPr>
            <a:xfrm>
              <a:off x="1343589" y="1333157"/>
              <a:ext cx="73024" cy="7302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타원 26"/>
            <p:cNvSpPr/>
            <p:nvPr userDrawn="1"/>
          </p:nvSpPr>
          <p:spPr>
            <a:xfrm>
              <a:off x="1308950" y="490773"/>
              <a:ext cx="142302" cy="142302"/>
            </a:xfrm>
            <a:prstGeom prst="ellipse">
              <a:avLst/>
            </a:prstGeom>
            <a:solidFill>
              <a:srgbClr val="F29E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타원 27"/>
            <p:cNvSpPr/>
            <p:nvPr userDrawn="1"/>
          </p:nvSpPr>
          <p:spPr>
            <a:xfrm>
              <a:off x="1758893" y="5743422"/>
              <a:ext cx="142302" cy="142302"/>
            </a:xfrm>
            <a:prstGeom prst="ellipse">
              <a:avLst/>
            </a:prstGeom>
            <a:solidFill>
              <a:srgbClr val="F29E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타원 28"/>
            <p:cNvSpPr/>
            <p:nvPr userDrawn="1"/>
          </p:nvSpPr>
          <p:spPr>
            <a:xfrm>
              <a:off x="1758893" y="4935677"/>
              <a:ext cx="142302" cy="142302"/>
            </a:xfrm>
            <a:prstGeom prst="ellips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타원 29"/>
            <p:cNvSpPr/>
            <p:nvPr userDrawn="1"/>
          </p:nvSpPr>
          <p:spPr>
            <a:xfrm>
              <a:off x="1758893" y="4127932"/>
              <a:ext cx="142302" cy="142302"/>
            </a:xfrm>
            <a:prstGeom prst="ellips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타원 30"/>
            <p:cNvSpPr/>
            <p:nvPr userDrawn="1"/>
          </p:nvSpPr>
          <p:spPr>
            <a:xfrm>
              <a:off x="1758893" y="3320187"/>
              <a:ext cx="142302" cy="142302"/>
            </a:xfrm>
            <a:prstGeom prst="ellips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타원 31"/>
            <p:cNvSpPr/>
            <p:nvPr userDrawn="1"/>
          </p:nvSpPr>
          <p:spPr>
            <a:xfrm>
              <a:off x="1758893" y="2512442"/>
              <a:ext cx="142302" cy="142302"/>
            </a:xfrm>
            <a:prstGeom prst="ellips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/>
            <p:cNvSpPr/>
            <p:nvPr userDrawn="1"/>
          </p:nvSpPr>
          <p:spPr>
            <a:xfrm>
              <a:off x="1758893" y="1704697"/>
              <a:ext cx="142302" cy="142302"/>
            </a:xfrm>
            <a:prstGeom prst="ellips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/>
            <p:cNvSpPr/>
            <p:nvPr userDrawn="1"/>
          </p:nvSpPr>
          <p:spPr>
            <a:xfrm>
              <a:off x="1758893" y="896952"/>
              <a:ext cx="142302" cy="142302"/>
            </a:xfrm>
            <a:prstGeom prst="ellips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타원 34"/>
            <p:cNvSpPr/>
            <p:nvPr userDrawn="1"/>
          </p:nvSpPr>
          <p:spPr>
            <a:xfrm>
              <a:off x="2185120" y="6144988"/>
              <a:ext cx="142302" cy="142302"/>
            </a:xfrm>
            <a:prstGeom prst="ellips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타원 35"/>
            <p:cNvSpPr/>
            <p:nvPr userDrawn="1"/>
          </p:nvSpPr>
          <p:spPr>
            <a:xfrm>
              <a:off x="2185120" y="5337243"/>
              <a:ext cx="142302" cy="142302"/>
            </a:xfrm>
            <a:prstGeom prst="ellips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타원 36"/>
            <p:cNvSpPr/>
            <p:nvPr userDrawn="1"/>
          </p:nvSpPr>
          <p:spPr>
            <a:xfrm>
              <a:off x="2141679" y="4486057"/>
              <a:ext cx="229185" cy="229185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타원 37"/>
            <p:cNvSpPr/>
            <p:nvPr userDrawn="1"/>
          </p:nvSpPr>
          <p:spPr>
            <a:xfrm>
              <a:off x="2185120" y="3721753"/>
              <a:ext cx="142302" cy="142302"/>
            </a:xfrm>
            <a:prstGeom prst="ellips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타원 38"/>
            <p:cNvSpPr/>
            <p:nvPr userDrawn="1"/>
          </p:nvSpPr>
          <p:spPr>
            <a:xfrm>
              <a:off x="2185120" y="2914008"/>
              <a:ext cx="142302" cy="142302"/>
            </a:xfrm>
            <a:prstGeom prst="ellips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타원 39"/>
            <p:cNvSpPr/>
            <p:nvPr userDrawn="1"/>
          </p:nvSpPr>
          <p:spPr>
            <a:xfrm>
              <a:off x="2185120" y="2106263"/>
              <a:ext cx="142302" cy="142302"/>
            </a:xfrm>
            <a:prstGeom prst="ellips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타원 40"/>
            <p:cNvSpPr/>
            <p:nvPr userDrawn="1"/>
          </p:nvSpPr>
          <p:spPr>
            <a:xfrm>
              <a:off x="2185120" y="1298518"/>
              <a:ext cx="142302" cy="142302"/>
            </a:xfrm>
            <a:prstGeom prst="ellips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타원 41"/>
            <p:cNvSpPr/>
            <p:nvPr userDrawn="1"/>
          </p:nvSpPr>
          <p:spPr>
            <a:xfrm>
              <a:off x="2185120" y="490773"/>
              <a:ext cx="142302" cy="142302"/>
            </a:xfrm>
            <a:prstGeom prst="ellips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타원 42"/>
            <p:cNvSpPr/>
            <p:nvPr userDrawn="1"/>
          </p:nvSpPr>
          <p:spPr>
            <a:xfrm>
              <a:off x="2635063" y="5743422"/>
              <a:ext cx="142302" cy="142302"/>
            </a:xfrm>
            <a:prstGeom prst="ellipse">
              <a:avLst/>
            </a:prstGeom>
            <a:solidFill>
              <a:srgbClr val="EBF2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타원 43"/>
            <p:cNvSpPr/>
            <p:nvPr userDrawn="1"/>
          </p:nvSpPr>
          <p:spPr>
            <a:xfrm>
              <a:off x="2635063" y="4935677"/>
              <a:ext cx="142302" cy="142302"/>
            </a:xfrm>
            <a:prstGeom prst="ellips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타원 44"/>
            <p:cNvSpPr/>
            <p:nvPr userDrawn="1"/>
          </p:nvSpPr>
          <p:spPr>
            <a:xfrm>
              <a:off x="2635063" y="4127932"/>
              <a:ext cx="142302" cy="142302"/>
            </a:xfrm>
            <a:prstGeom prst="ellips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타원 45"/>
            <p:cNvSpPr/>
            <p:nvPr userDrawn="1"/>
          </p:nvSpPr>
          <p:spPr>
            <a:xfrm>
              <a:off x="2635063" y="3320187"/>
              <a:ext cx="142302" cy="142302"/>
            </a:xfrm>
            <a:prstGeom prst="ellipse">
              <a:avLst/>
            </a:prstGeom>
            <a:solidFill>
              <a:srgbClr val="EBF2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타원 46"/>
            <p:cNvSpPr/>
            <p:nvPr userDrawn="1"/>
          </p:nvSpPr>
          <p:spPr>
            <a:xfrm>
              <a:off x="2620122" y="2497501"/>
              <a:ext cx="172185" cy="172185"/>
            </a:xfrm>
            <a:prstGeom prst="ellips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타원 47"/>
            <p:cNvSpPr/>
            <p:nvPr userDrawn="1"/>
          </p:nvSpPr>
          <p:spPr>
            <a:xfrm>
              <a:off x="2635063" y="1704697"/>
              <a:ext cx="142302" cy="142302"/>
            </a:xfrm>
            <a:prstGeom prst="ellips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타원 48"/>
            <p:cNvSpPr/>
            <p:nvPr userDrawn="1"/>
          </p:nvSpPr>
          <p:spPr>
            <a:xfrm>
              <a:off x="2635063" y="896952"/>
              <a:ext cx="142302" cy="142302"/>
            </a:xfrm>
            <a:prstGeom prst="ellipse">
              <a:avLst/>
            </a:prstGeom>
            <a:solidFill>
              <a:srgbClr val="BDCCB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타원 49"/>
            <p:cNvSpPr/>
            <p:nvPr userDrawn="1"/>
          </p:nvSpPr>
          <p:spPr>
            <a:xfrm>
              <a:off x="3067497" y="6144988"/>
              <a:ext cx="142302" cy="142302"/>
            </a:xfrm>
            <a:prstGeom prst="ellips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타원 50"/>
            <p:cNvSpPr/>
            <p:nvPr userDrawn="1"/>
          </p:nvSpPr>
          <p:spPr>
            <a:xfrm>
              <a:off x="3067497" y="5337243"/>
              <a:ext cx="142302" cy="142302"/>
            </a:xfrm>
            <a:prstGeom prst="ellips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타원 51"/>
            <p:cNvSpPr/>
            <p:nvPr userDrawn="1"/>
          </p:nvSpPr>
          <p:spPr>
            <a:xfrm>
              <a:off x="3067497" y="4529498"/>
              <a:ext cx="142302" cy="142302"/>
            </a:xfrm>
            <a:prstGeom prst="ellipse">
              <a:avLst/>
            </a:prstGeom>
            <a:solidFill>
              <a:srgbClr val="F8DB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타원 52"/>
            <p:cNvSpPr/>
            <p:nvPr userDrawn="1"/>
          </p:nvSpPr>
          <p:spPr>
            <a:xfrm>
              <a:off x="3067497" y="3721753"/>
              <a:ext cx="142302" cy="142302"/>
            </a:xfrm>
            <a:prstGeom prst="ellips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타원 53"/>
            <p:cNvSpPr/>
            <p:nvPr userDrawn="1"/>
          </p:nvSpPr>
          <p:spPr>
            <a:xfrm>
              <a:off x="3067497" y="2914008"/>
              <a:ext cx="142302" cy="142302"/>
            </a:xfrm>
            <a:prstGeom prst="ellips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타원 54"/>
            <p:cNvSpPr/>
            <p:nvPr userDrawn="1"/>
          </p:nvSpPr>
          <p:spPr>
            <a:xfrm>
              <a:off x="3067497" y="2106263"/>
              <a:ext cx="142302" cy="142302"/>
            </a:xfrm>
            <a:prstGeom prst="ellips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타원 55"/>
            <p:cNvSpPr/>
            <p:nvPr userDrawn="1"/>
          </p:nvSpPr>
          <p:spPr>
            <a:xfrm>
              <a:off x="3067497" y="1298518"/>
              <a:ext cx="142302" cy="142302"/>
            </a:xfrm>
            <a:prstGeom prst="ellips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타원 56"/>
            <p:cNvSpPr/>
            <p:nvPr userDrawn="1"/>
          </p:nvSpPr>
          <p:spPr>
            <a:xfrm>
              <a:off x="3067497" y="490773"/>
              <a:ext cx="142302" cy="142302"/>
            </a:xfrm>
            <a:prstGeom prst="ellips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타원 57"/>
            <p:cNvSpPr/>
            <p:nvPr userDrawn="1"/>
          </p:nvSpPr>
          <p:spPr>
            <a:xfrm>
              <a:off x="3517440" y="5743422"/>
              <a:ext cx="142302" cy="142302"/>
            </a:xfrm>
            <a:prstGeom prst="ellips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타원 58"/>
            <p:cNvSpPr/>
            <p:nvPr userDrawn="1"/>
          </p:nvSpPr>
          <p:spPr>
            <a:xfrm>
              <a:off x="3517440" y="4935677"/>
              <a:ext cx="142302" cy="142302"/>
            </a:xfrm>
            <a:prstGeom prst="ellips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타원 59"/>
            <p:cNvSpPr/>
            <p:nvPr userDrawn="1"/>
          </p:nvSpPr>
          <p:spPr>
            <a:xfrm>
              <a:off x="3517440" y="4127932"/>
              <a:ext cx="142302" cy="142302"/>
            </a:xfrm>
            <a:prstGeom prst="ellips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타원 60"/>
            <p:cNvSpPr/>
            <p:nvPr userDrawn="1"/>
          </p:nvSpPr>
          <p:spPr>
            <a:xfrm>
              <a:off x="3552079" y="3354826"/>
              <a:ext cx="73024" cy="7302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타원 61"/>
            <p:cNvSpPr/>
            <p:nvPr userDrawn="1"/>
          </p:nvSpPr>
          <p:spPr>
            <a:xfrm>
              <a:off x="3517440" y="2512442"/>
              <a:ext cx="142302" cy="142302"/>
            </a:xfrm>
            <a:prstGeom prst="ellips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타원 62"/>
            <p:cNvSpPr/>
            <p:nvPr userDrawn="1"/>
          </p:nvSpPr>
          <p:spPr>
            <a:xfrm>
              <a:off x="3462543" y="1649800"/>
              <a:ext cx="252096" cy="252096"/>
            </a:xfrm>
            <a:prstGeom prst="ellipse">
              <a:avLst/>
            </a:prstGeom>
            <a:solidFill>
              <a:srgbClr val="BDCCB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타원 63"/>
            <p:cNvSpPr/>
            <p:nvPr userDrawn="1"/>
          </p:nvSpPr>
          <p:spPr>
            <a:xfrm>
              <a:off x="3517440" y="896952"/>
              <a:ext cx="142302" cy="142302"/>
            </a:xfrm>
            <a:prstGeom prst="ellips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타원 64"/>
            <p:cNvSpPr/>
            <p:nvPr userDrawn="1"/>
          </p:nvSpPr>
          <p:spPr>
            <a:xfrm>
              <a:off x="3943667" y="6144988"/>
              <a:ext cx="142302" cy="142302"/>
            </a:xfrm>
            <a:prstGeom prst="ellips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타원 65"/>
            <p:cNvSpPr/>
            <p:nvPr userDrawn="1"/>
          </p:nvSpPr>
          <p:spPr>
            <a:xfrm>
              <a:off x="3876165" y="5269741"/>
              <a:ext cx="277306" cy="277306"/>
            </a:xfrm>
            <a:prstGeom prst="ellips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타원 66"/>
            <p:cNvSpPr/>
            <p:nvPr userDrawn="1"/>
          </p:nvSpPr>
          <p:spPr>
            <a:xfrm>
              <a:off x="3943667" y="4529498"/>
              <a:ext cx="142302" cy="142302"/>
            </a:xfrm>
            <a:prstGeom prst="ellips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타원 67"/>
            <p:cNvSpPr/>
            <p:nvPr userDrawn="1"/>
          </p:nvSpPr>
          <p:spPr>
            <a:xfrm>
              <a:off x="3943667" y="3721753"/>
              <a:ext cx="142302" cy="142302"/>
            </a:xfrm>
            <a:prstGeom prst="ellips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타원 68"/>
            <p:cNvSpPr/>
            <p:nvPr userDrawn="1"/>
          </p:nvSpPr>
          <p:spPr>
            <a:xfrm>
              <a:off x="3943667" y="2914008"/>
              <a:ext cx="142302" cy="142302"/>
            </a:xfrm>
            <a:prstGeom prst="ellips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타원 69"/>
            <p:cNvSpPr/>
            <p:nvPr userDrawn="1"/>
          </p:nvSpPr>
          <p:spPr>
            <a:xfrm>
              <a:off x="3943667" y="2106263"/>
              <a:ext cx="142302" cy="142302"/>
            </a:xfrm>
            <a:prstGeom prst="ellips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타원 70"/>
            <p:cNvSpPr/>
            <p:nvPr userDrawn="1"/>
          </p:nvSpPr>
          <p:spPr>
            <a:xfrm>
              <a:off x="3943667" y="1298518"/>
              <a:ext cx="142302" cy="142302"/>
            </a:xfrm>
            <a:prstGeom prst="ellips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타원 71"/>
            <p:cNvSpPr/>
            <p:nvPr userDrawn="1"/>
          </p:nvSpPr>
          <p:spPr>
            <a:xfrm>
              <a:off x="3943667" y="490773"/>
              <a:ext cx="142302" cy="142302"/>
            </a:xfrm>
            <a:prstGeom prst="ellips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타원 72"/>
            <p:cNvSpPr/>
            <p:nvPr userDrawn="1"/>
          </p:nvSpPr>
          <p:spPr>
            <a:xfrm>
              <a:off x="4393610" y="5743422"/>
              <a:ext cx="142302" cy="142302"/>
            </a:xfrm>
            <a:prstGeom prst="ellips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타원 73"/>
            <p:cNvSpPr/>
            <p:nvPr userDrawn="1"/>
          </p:nvSpPr>
          <p:spPr>
            <a:xfrm>
              <a:off x="4393610" y="4935677"/>
              <a:ext cx="142302" cy="142302"/>
            </a:xfrm>
            <a:prstGeom prst="ellips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타원 74"/>
            <p:cNvSpPr/>
            <p:nvPr userDrawn="1"/>
          </p:nvSpPr>
          <p:spPr>
            <a:xfrm>
              <a:off x="4393610" y="4127932"/>
              <a:ext cx="72000" cy="72000"/>
            </a:xfrm>
            <a:prstGeom prst="ellipse">
              <a:avLst/>
            </a:prstGeom>
            <a:solidFill>
              <a:srgbClr val="BDCCB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타원 75"/>
            <p:cNvSpPr/>
            <p:nvPr userDrawn="1"/>
          </p:nvSpPr>
          <p:spPr>
            <a:xfrm>
              <a:off x="4393610" y="3320187"/>
              <a:ext cx="142302" cy="142302"/>
            </a:xfrm>
            <a:prstGeom prst="ellips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타원 76"/>
            <p:cNvSpPr/>
            <p:nvPr userDrawn="1"/>
          </p:nvSpPr>
          <p:spPr>
            <a:xfrm>
              <a:off x="4393610" y="2512442"/>
              <a:ext cx="142302" cy="142302"/>
            </a:xfrm>
            <a:prstGeom prst="ellips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타원 77"/>
            <p:cNvSpPr/>
            <p:nvPr userDrawn="1"/>
          </p:nvSpPr>
          <p:spPr>
            <a:xfrm>
              <a:off x="4393610" y="1704697"/>
              <a:ext cx="142302" cy="142302"/>
            </a:xfrm>
            <a:prstGeom prst="ellips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타원 78"/>
            <p:cNvSpPr/>
            <p:nvPr userDrawn="1"/>
          </p:nvSpPr>
          <p:spPr>
            <a:xfrm>
              <a:off x="4393610" y="896952"/>
              <a:ext cx="142302" cy="142302"/>
            </a:xfrm>
            <a:prstGeom prst="ellips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타원 79"/>
            <p:cNvSpPr/>
            <p:nvPr userDrawn="1"/>
          </p:nvSpPr>
          <p:spPr>
            <a:xfrm>
              <a:off x="4897333" y="6144988"/>
              <a:ext cx="142302" cy="142302"/>
            </a:xfrm>
            <a:prstGeom prst="ellips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타원 80"/>
            <p:cNvSpPr/>
            <p:nvPr userDrawn="1"/>
          </p:nvSpPr>
          <p:spPr>
            <a:xfrm>
              <a:off x="4897333" y="5337243"/>
              <a:ext cx="142302" cy="142302"/>
            </a:xfrm>
            <a:prstGeom prst="ellips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타원 81"/>
            <p:cNvSpPr/>
            <p:nvPr userDrawn="1"/>
          </p:nvSpPr>
          <p:spPr>
            <a:xfrm>
              <a:off x="4897333" y="4529498"/>
              <a:ext cx="142302" cy="142302"/>
            </a:xfrm>
            <a:prstGeom prst="ellips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" name="타원 82"/>
            <p:cNvSpPr/>
            <p:nvPr userDrawn="1"/>
          </p:nvSpPr>
          <p:spPr>
            <a:xfrm>
              <a:off x="4897333" y="3721753"/>
              <a:ext cx="142302" cy="142302"/>
            </a:xfrm>
            <a:prstGeom prst="ellips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" name="타원 83"/>
            <p:cNvSpPr/>
            <p:nvPr userDrawn="1"/>
          </p:nvSpPr>
          <p:spPr>
            <a:xfrm>
              <a:off x="4897333" y="2914008"/>
              <a:ext cx="142302" cy="142302"/>
            </a:xfrm>
            <a:prstGeom prst="ellips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" name="타원 84"/>
            <p:cNvSpPr/>
            <p:nvPr userDrawn="1"/>
          </p:nvSpPr>
          <p:spPr>
            <a:xfrm>
              <a:off x="4897333" y="2106263"/>
              <a:ext cx="142302" cy="142302"/>
            </a:xfrm>
            <a:prstGeom prst="ellips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6" name="타원 85"/>
            <p:cNvSpPr/>
            <p:nvPr userDrawn="1"/>
          </p:nvSpPr>
          <p:spPr>
            <a:xfrm>
              <a:off x="4882392" y="1283577"/>
              <a:ext cx="172185" cy="172185"/>
            </a:xfrm>
            <a:prstGeom prst="ellips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타원 86"/>
            <p:cNvSpPr/>
            <p:nvPr userDrawn="1"/>
          </p:nvSpPr>
          <p:spPr>
            <a:xfrm>
              <a:off x="4897333" y="490773"/>
              <a:ext cx="142302" cy="142302"/>
            </a:xfrm>
            <a:prstGeom prst="ellips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8" name="타원 87"/>
            <p:cNvSpPr/>
            <p:nvPr userDrawn="1"/>
          </p:nvSpPr>
          <p:spPr>
            <a:xfrm>
              <a:off x="5347276" y="5743422"/>
              <a:ext cx="142302" cy="142302"/>
            </a:xfrm>
            <a:prstGeom prst="ellipse">
              <a:avLst/>
            </a:prstGeom>
            <a:solidFill>
              <a:srgbClr val="F8DB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타원 88"/>
            <p:cNvSpPr/>
            <p:nvPr userDrawn="1"/>
          </p:nvSpPr>
          <p:spPr>
            <a:xfrm>
              <a:off x="5347276" y="4935677"/>
              <a:ext cx="142302" cy="142302"/>
            </a:xfrm>
            <a:prstGeom prst="ellips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타원 89"/>
            <p:cNvSpPr/>
            <p:nvPr userDrawn="1"/>
          </p:nvSpPr>
          <p:spPr>
            <a:xfrm>
              <a:off x="5347276" y="4127932"/>
              <a:ext cx="142302" cy="142302"/>
            </a:xfrm>
            <a:prstGeom prst="ellips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1" name="타원 90"/>
            <p:cNvSpPr/>
            <p:nvPr userDrawn="1"/>
          </p:nvSpPr>
          <p:spPr>
            <a:xfrm>
              <a:off x="5238427" y="3211338"/>
              <a:ext cx="360000" cy="360000"/>
            </a:xfrm>
            <a:prstGeom prst="ellips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ko-KR" altLang="en-US"/>
            </a:p>
          </p:txBody>
        </p:sp>
        <p:sp>
          <p:nvSpPr>
            <p:cNvPr id="92" name="타원 91"/>
            <p:cNvSpPr/>
            <p:nvPr userDrawn="1"/>
          </p:nvSpPr>
          <p:spPr>
            <a:xfrm>
              <a:off x="5347276" y="2512442"/>
              <a:ext cx="142302" cy="142302"/>
            </a:xfrm>
            <a:prstGeom prst="ellips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타원 92"/>
            <p:cNvSpPr/>
            <p:nvPr userDrawn="1"/>
          </p:nvSpPr>
          <p:spPr>
            <a:xfrm>
              <a:off x="5347276" y="1704697"/>
              <a:ext cx="142302" cy="142302"/>
            </a:xfrm>
            <a:prstGeom prst="ellipse">
              <a:avLst/>
            </a:prstGeom>
            <a:solidFill>
              <a:srgbClr val="F8DB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" name="타원 93"/>
            <p:cNvSpPr/>
            <p:nvPr userDrawn="1"/>
          </p:nvSpPr>
          <p:spPr>
            <a:xfrm>
              <a:off x="5347276" y="896952"/>
              <a:ext cx="142302" cy="142302"/>
            </a:xfrm>
            <a:prstGeom prst="ellipse">
              <a:avLst/>
            </a:prstGeom>
            <a:solidFill>
              <a:srgbClr val="F29E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/>
            </a:p>
          </p:txBody>
        </p:sp>
        <p:sp>
          <p:nvSpPr>
            <p:cNvPr id="95" name="타원 94"/>
            <p:cNvSpPr/>
            <p:nvPr userDrawn="1"/>
          </p:nvSpPr>
          <p:spPr>
            <a:xfrm>
              <a:off x="5773503" y="6144988"/>
              <a:ext cx="142302" cy="142302"/>
            </a:xfrm>
            <a:prstGeom prst="ellips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" name="타원 95"/>
            <p:cNvSpPr/>
            <p:nvPr userDrawn="1"/>
          </p:nvSpPr>
          <p:spPr>
            <a:xfrm>
              <a:off x="5773503" y="5337243"/>
              <a:ext cx="142302" cy="142302"/>
            </a:xfrm>
            <a:prstGeom prst="ellips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7" name="타원 96"/>
            <p:cNvSpPr/>
            <p:nvPr userDrawn="1"/>
          </p:nvSpPr>
          <p:spPr>
            <a:xfrm>
              <a:off x="5808142" y="4564137"/>
              <a:ext cx="73024" cy="7302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8" name="타원 97"/>
            <p:cNvSpPr/>
            <p:nvPr userDrawn="1"/>
          </p:nvSpPr>
          <p:spPr>
            <a:xfrm>
              <a:off x="5773503" y="3721753"/>
              <a:ext cx="142302" cy="142302"/>
            </a:xfrm>
            <a:prstGeom prst="ellips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9" name="타원 98"/>
            <p:cNvSpPr/>
            <p:nvPr userDrawn="1"/>
          </p:nvSpPr>
          <p:spPr>
            <a:xfrm>
              <a:off x="5773503" y="2914008"/>
              <a:ext cx="142302" cy="142302"/>
            </a:xfrm>
            <a:prstGeom prst="ellips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0" name="타원 99"/>
            <p:cNvSpPr/>
            <p:nvPr userDrawn="1"/>
          </p:nvSpPr>
          <p:spPr>
            <a:xfrm>
              <a:off x="5773503" y="2106263"/>
              <a:ext cx="142302" cy="142302"/>
            </a:xfrm>
            <a:prstGeom prst="ellips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1" name="타원 100"/>
            <p:cNvSpPr/>
            <p:nvPr userDrawn="1"/>
          </p:nvSpPr>
          <p:spPr>
            <a:xfrm>
              <a:off x="5773503" y="1298518"/>
              <a:ext cx="142302" cy="142302"/>
            </a:xfrm>
            <a:prstGeom prst="ellips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2" name="타원 101"/>
            <p:cNvSpPr/>
            <p:nvPr userDrawn="1"/>
          </p:nvSpPr>
          <p:spPr>
            <a:xfrm>
              <a:off x="5773503" y="490773"/>
              <a:ext cx="142302" cy="142302"/>
            </a:xfrm>
            <a:prstGeom prst="ellips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3" name="타원 102"/>
            <p:cNvSpPr/>
            <p:nvPr userDrawn="1"/>
          </p:nvSpPr>
          <p:spPr>
            <a:xfrm>
              <a:off x="6223446" y="5743422"/>
              <a:ext cx="142302" cy="142302"/>
            </a:xfrm>
            <a:prstGeom prst="ellips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" name="타원 103"/>
            <p:cNvSpPr/>
            <p:nvPr userDrawn="1"/>
          </p:nvSpPr>
          <p:spPr>
            <a:xfrm>
              <a:off x="6223446" y="4935677"/>
              <a:ext cx="142302" cy="142302"/>
            </a:xfrm>
            <a:prstGeom prst="ellips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" name="타원 104"/>
            <p:cNvSpPr/>
            <p:nvPr userDrawn="1"/>
          </p:nvSpPr>
          <p:spPr>
            <a:xfrm>
              <a:off x="6223446" y="4127932"/>
              <a:ext cx="142302" cy="142302"/>
            </a:xfrm>
            <a:prstGeom prst="ellips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" name="타원 105"/>
            <p:cNvSpPr/>
            <p:nvPr userDrawn="1"/>
          </p:nvSpPr>
          <p:spPr>
            <a:xfrm>
              <a:off x="6223446" y="3320187"/>
              <a:ext cx="142302" cy="142302"/>
            </a:xfrm>
            <a:prstGeom prst="ellips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7" name="타원 106"/>
            <p:cNvSpPr/>
            <p:nvPr userDrawn="1"/>
          </p:nvSpPr>
          <p:spPr>
            <a:xfrm>
              <a:off x="6223446" y="2512442"/>
              <a:ext cx="142302" cy="142302"/>
            </a:xfrm>
            <a:prstGeom prst="ellips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" name="타원 107"/>
            <p:cNvSpPr/>
            <p:nvPr userDrawn="1"/>
          </p:nvSpPr>
          <p:spPr>
            <a:xfrm>
              <a:off x="6223446" y="1704697"/>
              <a:ext cx="142302" cy="142302"/>
            </a:xfrm>
            <a:prstGeom prst="ellips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9" name="타원 108"/>
            <p:cNvSpPr/>
            <p:nvPr userDrawn="1"/>
          </p:nvSpPr>
          <p:spPr>
            <a:xfrm>
              <a:off x="6223446" y="896952"/>
              <a:ext cx="142302" cy="142302"/>
            </a:xfrm>
            <a:prstGeom prst="ellips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타원 109"/>
            <p:cNvSpPr/>
            <p:nvPr userDrawn="1"/>
          </p:nvSpPr>
          <p:spPr>
            <a:xfrm>
              <a:off x="6640939" y="6130047"/>
              <a:ext cx="172185" cy="172185"/>
            </a:xfrm>
            <a:prstGeom prst="ellips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타원 110"/>
            <p:cNvSpPr/>
            <p:nvPr userDrawn="1"/>
          </p:nvSpPr>
          <p:spPr>
            <a:xfrm>
              <a:off x="6655880" y="5337243"/>
              <a:ext cx="142302" cy="142302"/>
            </a:xfrm>
            <a:prstGeom prst="ellips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" name="타원 111"/>
            <p:cNvSpPr/>
            <p:nvPr userDrawn="1"/>
          </p:nvSpPr>
          <p:spPr>
            <a:xfrm>
              <a:off x="6655880" y="4529498"/>
              <a:ext cx="142302" cy="142302"/>
            </a:xfrm>
            <a:prstGeom prst="ellips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" name="타원 112"/>
            <p:cNvSpPr/>
            <p:nvPr userDrawn="1"/>
          </p:nvSpPr>
          <p:spPr>
            <a:xfrm>
              <a:off x="6655880" y="3721753"/>
              <a:ext cx="142302" cy="142302"/>
            </a:xfrm>
            <a:prstGeom prst="ellips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" name="타원 113"/>
            <p:cNvSpPr/>
            <p:nvPr userDrawn="1"/>
          </p:nvSpPr>
          <p:spPr>
            <a:xfrm>
              <a:off x="6655880" y="2914008"/>
              <a:ext cx="142302" cy="142302"/>
            </a:xfrm>
            <a:prstGeom prst="ellips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5" name="타원 114"/>
            <p:cNvSpPr/>
            <p:nvPr userDrawn="1"/>
          </p:nvSpPr>
          <p:spPr>
            <a:xfrm>
              <a:off x="6655880" y="2106263"/>
              <a:ext cx="142302" cy="142302"/>
            </a:xfrm>
            <a:prstGeom prst="ellips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6" name="타원 115"/>
            <p:cNvSpPr/>
            <p:nvPr userDrawn="1"/>
          </p:nvSpPr>
          <p:spPr>
            <a:xfrm>
              <a:off x="6655880" y="1298518"/>
              <a:ext cx="142302" cy="142302"/>
            </a:xfrm>
            <a:prstGeom prst="ellips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7" name="타원 116"/>
            <p:cNvSpPr/>
            <p:nvPr userDrawn="1"/>
          </p:nvSpPr>
          <p:spPr>
            <a:xfrm>
              <a:off x="6655880" y="490773"/>
              <a:ext cx="142302" cy="142302"/>
            </a:xfrm>
            <a:prstGeom prst="ellips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제목 1"/>
          <p:cNvSpPr>
            <a:spLocks noGrp="1"/>
          </p:cNvSpPr>
          <p:nvPr>
            <p:ph type="title" hasCustomPrompt="1"/>
          </p:nvPr>
        </p:nvSpPr>
        <p:spPr>
          <a:xfrm>
            <a:off x="4153470" y="2220068"/>
            <a:ext cx="7432107" cy="1834043"/>
          </a:xfrm>
          <a:prstGeom prst="rect">
            <a:avLst/>
          </a:prstGeom>
        </p:spPr>
        <p:txBody>
          <a:bodyPr anchor="b"/>
          <a:lstStyle>
            <a:lvl1pPr algn="r">
              <a:defRPr lang="ko-KR" altLang="en-US" sz="4800" kern="1200" baseline="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  <a:cs typeface="+mn-cs"/>
              </a:defRPr>
            </a:lvl1pPr>
          </a:lstStyle>
          <a:p>
            <a:r>
              <a:rPr lang="ko-KR" altLang="en-US" dirty="0" smtClean="0"/>
              <a:t>프레젠테이션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제목을 쓰는 곳입니다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 hasCustomPrompt="1"/>
          </p:nvPr>
        </p:nvSpPr>
        <p:spPr>
          <a:xfrm>
            <a:off x="5489578" y="3975644"/>
            <a:ext cx="6096000" cy="341078"/>
          </a:xfrm>
          <a:prstGeom prst="rect">
            <a:avLst/>
          </a:prstGeom>
        </p:spPr>
        <p:txBody>
          <a:bodyPr anchor="ctr"/>
          <a:lstStyle>
            <a:lvl1pPr marL="0" indent="0" algn="r" defTabSz="914400" rtl="0" eaLnBrk="1" latinLnBrk="1" hangingPunct="1">
              <a:buNone/>
              <a:defRPr lang="ko-KR" altLang="en-US" sz="1600" kern="1200" baseline="0" dirty="0">
                <a:gradFill>
                  <a:gsLst>
                    <a:gs pos="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tx1">
                        <a:lumMod val="50000"/>
                        <a:lumOff val="50000"/>
                      </a:schemeClr>
                    </a:gs>
                  </a:gsLst>
                  <a:lin ang="5400000" scaled="1"/>
                </a:gradFill>
                <a:latin typeface="아리따-돋움(TTF)-Light" panose="02020603020101020101" pitchFamily="18" charset="-127"/>
                <a:ea typeface="아리따-돋움(TTF)-Light" panose="02020603020101020101" pitchFamily="18" charset="-127"/>
                <a:cs typeface="+mn-cs"/>
              </a:defRPr>
            </a:lvl1pPr>
          </a:lstStyle>
          <a:p>
            <a:pPr lvl="0"/>
            <a:r>
              <a:rPr lang="en-US" altLang="ko-KR" dirty="0" smtClean="0"/>
              <a:t>Brightworks.co.kr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652702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4724400" y="6356350"/>
            <a:ext cx="2743200" cy="365125"/>
          </a:xfrm>
        </p:spPr>
        <p:txBody>
          <a:bodyPr/>
          <a:lstStyle>
            <a:lvl1pPr algn="ctr">
              <a:defRPr/>
            </a:lvl1pPr>
          </a:lstStyle>
          <a:p>
            <a:fld id="{2BC17A30-1FC8-4D84-BE84-9964863F1D7D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1750711" y="365928"/>
            <a:ext cx="8690578" cy="562168"/>
          </a:xfrm>
          <a:prstGeom prst="rect">
            <a:avLst/>
          </a:prstGeom>
        </p:spPr>
        <p:txBody>
          <a:bodyPr anchor="ctr"/>
          <a:lstStyle>
            <a:lvl1pPr algn="ctr">
              <a:defRPr lang="ko-KR" altLang="en-US" sz="3200" kern="120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아리따-돋움(TTF)-Light" panose="02020603020101020101" pitchFamily="18" charset="-127"/>
                <a:ea typeface="아리따-돋움(TTF)-Light" panose="02020603020101020101" pitchFamily="18" charset="-127"/>
                <a:cs typeface="+mn-cs"/>
              </a:defRPr>
            </a:lvl1pPr>
          </a:lstStyle>
          <a:p>
            <a:r>
              <a:rPr lang="ko-KR" altLang="en-US" dirty="0" smtClean="0"/>
              <a:t>슬라이드 제목을 쓰는 곳입니다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0" y="849629"/>
            <a:ext cx="6096000" cy="341078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buNone/>
              <a:defRPr lang="ko-KR" altLang="en-US" sz="1600" kern="1200" dirty="0">
                <a:gradFill>
                  <a:gsLst>
                    <a:gs pos="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tx1">
                        <a:lumMod val="50000"/>
                        <a:lumOff val="50000"/>
                      </a:schemeClr>
                    </a:gs>
                  </a:gsLst>
                  <a:lin ang="5400000" scaled="1"/>
                </a:gradFill>
                <a:latin typeface="아리따-돋움(TTF)-Light" panose="02020603020101020101" pitchFamily="18" charset="-127"/>
                <a:ea typeface="아리따-돋움(TTF)-Light" panose="02020603020101020101" pitchFamily="18" charset="-127"/>
                <a:cs typeface="+mn-cs"/>
              </a:defRPr>
            </a:lvl1pPr>
          </a:lstStyle>
          <a:p>
            <a:pPr lvl="0"/>
            <a:r>
              <a:rPr lang="ko-KR" altLang="en-US" dirty="0" smtClean="0"/>
              <a:t>부제목을 쓰는 곳입니다</a:t>
            </a:r>
            <a:endParaRPr lang="ko-KR" altLang="en-US" dirty="0"/>
          </a:p>
        </p:txBody>
      </p:sp>
      <p:sp>
        <p:nvSpPr>
          <p:cNvPr id="7" name="직사각형 6"/>
          <p:cNvSpPr/>
          <p:nvPr userDrawn="1"/>
        </p:nvSpPr>
        <p:spPr>
          <a:xfrm>
            <a:off x="0" y="1509486"/>
            <a:ext cx="12192000" cy="5348514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1669807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orient="horz" pos="550" userDrawn="1">
          <p15:clr>
            <a:srgbClr val="FBAE40"/>
          </p15:clr>
        </p15:guide>
        <p15:guide id="4" orient="horz" pos="255" userDrawn="1">
          <p15:clr>
            <a:srgbClr val="FBAE40"/>
          </p15:clr>
        </p15:guide>
        <p15:guide id="5" orient="horz" pos="686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4724400" y="6356350"/>
            <a:ext cx="2743200" cy="365125"/>
          </a:xfrm>
        </p:spPr>
        <p:txBody>
          <a:bodyPr/>
          <a:lstStyle>
            <a:lvl1pPr algn="ctr">
              <a:defRPr/>
            </a:lvl1pPr>
          </a:lstStyle>
          <a:p>
            <a:fld id="{2BC17A30-1FC8-4D84-BE84-9964863F1D7D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4" name="제목 1"/>
          <p:cNvSpPr>
            <a:spLocks noGrp="1"/>
          </p:cNvSpPr>
          <p:nvPr>
            <p:ph type="title" hasCustomPrompt="1"/>
          </p:nvPr>
        </p:nvSpPr>
        <p:spPr>
          <a:xfrm>
            <a:off x="5760936" y="3051629"/>
            <a:ext cx="5972123" cy="562168"/>
          </a:xfrm>
          <a:prstGeom prst="rect">
            <a:avLst/>
          </a:prstGeom>
        </p:spPr>
        <p:txBody>
          <a:bodyPr anchor="ctr"/>
          <a:lstStyle>
            <a:lvl1pPr algn="r">
              <a:defRPr lang="ko-KR" altLang="en-US" sz="3200" kern="1200" baseline="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  <a:cs typeface="+mn-cs"/>
              </a:defRPr>
            </a:lvl1pPr>
          </a:lstStyle>
          <a:p>
            <a:r>
              <a:rPr lang="ko-KR" altLang="en-US" dirty="0" smtClean="0"/>
              <a:t>발표의 달인 무료 템플릿 </a:t>
            </a:r>
            <a:r>
              <a:rPr lang="en-US" altLang="ko-KR" dirty="0" smtClean="0"/>
              <a:t>#24</a:t>
            </a:r>
            <a:endParaRPr lang="ko-KR" altLang="en-US" dirty="0"/>
          </a:p>
        </p:txBody>
      </p:sp>
      <p:sp>
        <p:nvSpPr>
          <p:cNvPr id="7" name="텍스트 개체 틀 3"/>
          <p:cNvSpPr>
            <a:spLocks noGrp="1"/>
          </p:cNvSpPr>
          <p:nvPr>
            <p:ph type="body" sz="quarter" idx="13" hasCustomPrompt="1"/>
          </p:nvPr>
        </p:nvSpPr>
        <p:spPr>
          <a:xfrm>
            <a:off x="5637060" y="3714843"/>
            <a:ext cx="6096000" cy="341078"/>
          </a:xfrm>
          <a:prstGeom prst="rect">
            <a:avLst/>
          </a:prstGeom>
        </p:spPr>
        <p:txBody>
          <a:bodyPr anchor="ctr"/>
          <a:lstStyle>
            <a:lvl1pPr marL="0" indent="0" algn="r" defTabSz="914400" rtl="0" eaLnBrk="1" latinLnBrk="1" hangingPunct="1">
              <a:buNone/>
              <a:defRPr lang="ko-KR" altLang="en-US" sz="1600" kern="1200" dirty="0">
                <a:gradFill>
                  <a:gsLst>
                    <a:gs pos="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tx1">
                        <a:lumMod val="50000"/>
                        <a:lumOff val="50000"/>
                      </a:schemeClr>
                    </a:gs>
                  </a:gsLst>
                  <a:lin ang="5400000" scaled="1"/>
                </a:gradFill>
                <a:latin typeface="아리따-돋움(TTF)-Light" panose="02020603020101020101" pitchFamily="18" charset="-127"/>
                <a:ea typeface="아리따-돋움(TTF)-Light" panose="02020603020101020101" pitchFamily="18" charset="-127"/>
                <a:cs typeface="+mn-cs"/>
              </a:defRPr>
            </a:lvl1pPr>
          </a:lstStyle>
          <a:p>
            <a:pPr lvl="0"/>
            <a:r>
              <a:rPr lang="en-US" altLang="ko-KR" dirty="0" err="1" smtClean="0"/>
              <a:t>Brightworks.co.k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701416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47244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C17A30-1FC8-4D84-BE84-9964863F1D7D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3" name="직사각형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39071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2.png"/><Relationship Id="rId7" Type="http://schemas.openxmlformats.org/officeDocument/2006/relationships/image" Target="../media/image34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28.png"/><Relationship Id="rId10" Type="http://schemas.openxmlformats.org/officeDocument/2006/relationships/image" Target="../media/image37.png"/><Relationship Id="rId4" Type="http://schemas.openxmlformats.org/officeDocument/2006/relationships/image" Target="../media/image27.png"/><Relationship Id="rId9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50.png"/><Relationship Id="rId7" Type="http://schemas.openxmlformats.org/officeDocument/2006/relationships/image" Target="../media/image26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제목 29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gradFill>
                  <a:gsLst>
                    <a:gs pos="0">
                      <a:srgbClr val="ED7C61"/>
                    </a:gs>
                    <a:gs pos="100000">
                      <a:srgbClr val="ED7C61"/>
                    </a:gs>
                  </a:gsLst>
                  <a:lin ang="5400000" scaled="1"/>
                </a:gradFill>
                <a:latin typeface="다음_Regular" panose="02000603060000000000" pitchFamily="2" charset="-127"/>
                <a:ea typeface="다음_Regular" panose="02000603060000000000" pitchFamily="2" charset="-127"/>
              </a:rPr>
              <a:t>멀티미디어 신호처리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>
                <a:latin typeface="다음_Regular" panose="02000603060000000000" pitchFamily="2" charset="-127"/>
                <a:ea typeface="다음_Regular" panose="02000603060000000000" pitchFamily="2" charset="-127"/>
              </a:rPr>
              <a:t>PRESENTATION</a:t>
            </a:r>
            <a:endParaRPr lang="ko-KR" altLang="en-US" dirty="0">
              <a:latin typeface="다음_Regular" panose="02000603060000000000" pitchFamily="2" charset="-127"/>
              <a:ea typeface="다음_Regular" panose="02000603060000000000" pitchFamily="2" charset="-127"/>
            </a:endParaRPr>
          </a:p>
        </p:txBody>
      </p:sp>
      <p:sp>
        <p:nvSpPr>
          <p:cNvPr id="297" name="텍스트 개체 틀 296"/>
          <p:cNvSpPr>
            <a:spLocks noGrp="1"/>
          </p:cNvSpPr>
          <p:nvPr>
            <p:ph type="body" sz="quarter" idx="13"/>
          </p:nvPr>
        </p:nvSpPr>
        <p:spPr>
          <a:xfrm>
            <a:off x="5489577" y="4382044"/>
            <a:ext cx="6096000" cy="341078"/>
          </a:xfrm>
        </p:spPr>
        <p:txBody>
          <a:bodyPr>
            <a:noAutofit/>
          </a:bodyPr>
          <a:lstStyle/>
          <a:p>
            <a:r>
              <a:rPr lang="en-US" altLang="ko-KR" dirty="0" smtClean="0">
                <a:latin typeface="다음_Regular" panose="02000603060000000000" pitchFamily="2" charset="-127"/>
                <a:ea typeface="다음_Regular" panose="02000603060000000000" pitchFamily="2" charset="-127"/>
              </a:rPr>
              <a:t>21100242 </a:t>
            </a:r>
            <a:r>
              <a:rPr lang="ko-KR" altLang="en-US" dirty="0" smtClean="0">
                <a:latin typeface="다음_Regular" panose="02000603060000000000" pitchFamily="2" charset="-127"/>
                <a:ea typeface="다음_Regular" panose="02000603060000000000" pitchFamily="2" charset="-127"/>
              </a:rPr>
              <a:t>박경배</a:t>
            </a:r>
            <a:endParaRPr lang="en-US" altLang="ko-KR" dirty="0" smtClean="0">
              <a:latin typeface="다음_Regular" panose="02000603060000000000" pitchFamily="2" charset="-127"/>
              <a:ea typeface="다음_Regular" panose="02000603060000000000" pitchFamily="2" charset="-127"/>
            </a:endParaRPr>
          </a:p>
          <a:p>
            <a:r>
              <a:rPr lang="en-US" altLang="ko-KR" dirty="0" smtClean="0">
                <a:latin typeface="다음_Regular" panose="02000603060000000000" pitchFamily="2" charset="-127"/>
                <a:ea typeface="다음_Regular" panose="02000603060000000000" pitchFamily="2" charset="-127"/>
              </a:rPr>
              <a:t>21200588 </a:t>
            </a:r>
            <a:r>
              <a:rPr lang="ko-KR" altLang="en-US" dirty="0" err="1" smtClean="0">
                <a:latin typeface="다음_Regular" panose="02000603060000000000" pitchFamily="2" charset="-127"/>
                <a:ea typeface="다음_Regular" panose="02000603060000000000" pitchFamily="2" charset="-127"/>
              </a:rPr>
              <a:t>이지혜</a:t>
            </a:r>
            <a:endParaRPr lang="en-US" altLang="ko-KR" dirty="0" smtClean="0">
              <a:latin typeface="다음_Regular" panose="02000603060000000000" pitchFamily="2" charset="-127"/>
              <a:ea typeface="다음_Regular" panose="02000603060000000000" pitchFamily="2" charset="-127"/>
            </a:endParaRPr>
          </a:p>
          <a:p>
            <a:r>
              <a:rPr lang="en-US" altLang="ko-KR" dirty="0" smtClean="0">
                <a:latin typeface="다음_Regular" panose="02000603060000000000" pitchFamily="2" charset="-127"/>
                <a:ea typeface="다음_Regular" panose="02000603060000000000" pitchFamily="2" charset="-127"/>
              </a:rPr>
              <a:t>21300624 </a:t>
            </a:r>
            <a:r>
              <a:rPr lang="ko-KR" altLang="en-US" dirty="0" smtClean="0">
                <a:latin typeface="다음_Regular" panose="02000603060000000000" pitchFamily="2" charset="-127"/>
                <a:ea typeface="다음_Regular" panose="02000603060000000000" pitchFamily="2" charset="-127"/>
              </a:rPr>
              <a:t>임유리</a:t>
            </a:r>
            <a:endParaRPr lang="ko-KR" altLang="en-US" dirty="0">
              <a:latin typeface="다음_Regular" panose="02000603060000000000" pitchFamily="2" charset="-127"/>
              <a:ea typeface="다음_Regular" panose="0200060306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70096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1"/>
          <p:cNvSpPr>
            <a:spLocks noGrp="1"/>
          </p:cNvSpPr>
          <p:nvPr>
            <p:ph type="title"/>
          </p:nvPr>
        </p:nvSpPr>
        <p:spPr>
          <a:xfrm>
            <a:off x="1750710" y="510307"/>
            <a:ext cx="8690578" cy="562168"/>
          </a:xfrm>
        </p:spPr>
        <p:txBody>
          <a:bodyPr/>
          <a:lstStyle/>
          <a:p>
            <a:r>
              <a:rPr lang="en-US" altLang="ko-KR" dirty="0" smtClean="0"/>
              <a:t>SETTING ROI</a:t>
            </a:r>
            <a:endParaRPr lang="ko-KR" altLang="en-US" dirty="0"/>
          </a:p>
        </p:txBody>
      </p:sp>
      <p:grpSp>
        <p:nvGrpSpPr>
          <p:cNvPr id="21" name="그룹 20"/>
          <p:cNvGrpSpPr/>
          <p:nvPr/>
        </p:nvGrpSpPr>
        <p:grpSpPr>
          <a:xfrm>
            <a:off x="6658395" y="3156235"/>
            <a:ext cx="1778000" cy="1892120"/>
            <a:chOff x="9213850" y="2425880"/>
            <a:chExt cx="1778000" cy="1892120"/>
          </a:xfrm>
        </p:grpSpPr>
        <p:sp>
          <p:nvSpPr>
            <p:cNvPr id="11" name="타원 10"/>
            <p:cNvSpPr/>
            <p:nvPr/>
          </p:nvSpPr>
          <p:spPr>
            <a:xfrm>
              <a:off x="9213850" y="2540000"/>
              <a:ext cx="1778000" cy="1778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타원 4"/>
            <p:cNvSpPr/>
            <p:nvPr/>
          </p:nvSpPr>
          <p:spPr>
            <a:xfrm>
              <a:off x="9213850" y="2425880"/>
              <a:ext cx="1778000" cy="1778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9492748" y="3091839"/>
              <a:ext cx="1220206" cy="52322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ko-KR" sz="1400" dirty="0" smtClean="0">
                  <a:gradFill>
                    <a:gsLst>
                      <a:gs pos="0">
                        <a:schemeClr val="tx1">
                          <a:lumMod val="50000"/>
                          <a:lumOff val="50000"/>
                        </a:schemeClr>
                      </a:gs>
                      <a:gs pos="100000">
                        <a:schemeClr val="tx1">
                          <a:lumMod val="50000"/>
                          <a:lumOff val="50000"/>
                        </a:schemeClr>
                      </a:gs>
                    </a:gsLst>
                    <a:lin ang="5400000" scaled="1"/>
                  </a:gradFill>
                  <a:latin typeface="아리따-돋움(TTF)-Medium" panose="02020603020101020101" pitchFamily="18" charset="-127"/>
                  <a:ea typeface="아리따-돋움(TTF)-Medium" panose="02020603020101020101" pitchFamily="18" charset="-127"/>
                </a:rPr>
                <a:t>COUNTING</a:t>
              </a:r>
              <a:br>
                <a:rPr lang="en-US" altLang="ko-KR" sz="1400" dirty="0" smtClean="0">
                  <a:gradFill>
                    <a:gsLst>
                      <a:gs pos="0">
                        <a:schemeClr val="tx1">
                          <a:lumMod val="50000"/>
                          <a:lumOff val="50000"/>
                        </a:schemeClr>
                      </a:gs>
                      <a:gs pos="100000">
                        <a:schemeClr val="tx1">
                          <a:lumMod val="50000"/>
                          <a:lumOff val="50000"/>
                        </a:schemeClr>
                      </a:gs>
                    </a:gsLst>
                    <a:lin ang="5400000" scaled="1"/>
                  </a:gradFill>
                  <a:latin typeface="아리따-돋움(TTF)-Medium" panose="02020603020101020101" pitchFamily="18" charset="-127"/>
                  <a:ea typeface="아리따-돋움(TTF)-Medium" panose="02020603020101020101" pitchFamily="18" charset="-127"/>
                </a:rPr>
              </a:br>
              <a:r>
                <a:rPr lang="en-US" altLang="ko-KR" sz="1400" dirty="0" smtClean="0">
                  <a:gradFill>
                    <a:gsLst>
                      <a:gs pos="0">
                        <a:schemeClr val="tx1">
                          <a:lumMod val="50000"/>
                          <a:lumOff val="50000"/>
                        </a:schemeClr>
                      </a:gs>
                      <a:gs pos="100000">
                        <a:schemeClr val="tx1">
                          <a:lumMod val="50000"/>
                          <a:lumOff val="50000"/>
                        </a:schemeClr>
                      </a:gs>
                    </a:gsLst>
                    <a:lin ang="5400000" scaled="1"/>
                  </a:gradFill>
                  <a:latin typeface="아리따-돋움(TTF)-Medium" panose="02020603020101020101" pitchFamily="18" charset="-127"/>
                  <a:ea typeface="아리따-돋움(TTF)-Medium" panose="02020603020101020101" pitchFamily="18" charset="-127"/>
                </a:rPr>
                <a:t>HUMAN</a:t>
              </a:r>
              <a:endParaRPr lang="ko-KR" altLang="en-US" sz="1400" dirty="0">
                <a:gradFill>
                  <a:gsLst>
                    <a:gs pos="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tx1">
                        <a:lumMod val="50000"/>
                        <a:lumOff val="50000"/>
                      </a:schemeClr>
                    </a:gs>
                  </a:gsLst>
                  <a:lin ang="5400000" scaled="1"/>
                </a:gra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endParaRP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3736555" y="2912485"/>
            <a:ext cx="2151381" cy="2294528"/>
            <a:chOff x="3684692" y="2239190"/>
            <a:chExt cx="2151381" cy="2294528"/>
          </a:xfrm>
        </p:grpSpPr>
        <p:sp>
          <p:nvSpPr>
            <p:cNvPr id="9" name="타원 8"/>
            <p:cNvSpPr/>
            <p:nvPr/>
          </p:nvSpPr>
          <p:spPr>
            <a:xfrm>
              <a:off x="3684693" y="2382338"/>
              <a:ext cx="2151380" cy="2151380"/>
            </a:xfrm>
            <a:prstGeom prst="ellipse">
              <a:avLst/>
            </a:prstGeom>
            <a:solidFill>
              <a:srgbClr val="ED7C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타원 2"/>
            <p:cNvSpPr/>
            <p:nvPr/>
          </p:nvSpPr>
          <p:spPr>
            <a:xfrm>
              <a:off x="3684692" y="2239190"/>
              <a:ext cx="2151380" cy="2151380"/>
            </a:xfrm>
            <a:prstGeom prst="ellipse">
              <a:avLst/>
            </a:prstGeom>
            <a:solidFill>
              <a:srgbClr val="EDB0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271308" y="3091839"/>
              <a:ext cx="978153" cy="52322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ko-KR" sz="1400" dirty="0" smtClean="0">
                  <a:gradFill>
                    <a:gsLst>
                      <a:gs pos="0">
                        <a:schemeClr val="tx1">
                          <a:lumMod val="50000"/>
                          <a:lumOff val="50000"/>
                        </a:schemeClr>
                      </a:gs>
                      <a:gs pos="100000">
                        <a:schemeClr val="tx1">
                          <a:lumMod val="50000"/>
                          <a:lumOff val="50000"/>
                        </a:schemeClr>
                      </a:gs>
                    </a:gsLst>
                    <a:lin ang="5400000" scaled="1"/>
                  </a:gradFill>
                  <a:latin typeface="아리따-돋움(TTF)-Medium" panose="02020603020101020101" pitchFamily="18" charset="-127"/>
                  <a:ea typeface="아리따-돋움(TTF)-Medium" panose="02020603020101020101" pitchFamily="18" charset="-127"/>
                </a:rPr>
                <a:t>SETTING</a:t>
              </a:r>
            </a:p>
            <a:p>
              <a:pPr algn="ctr"/>
              <a:r>
                <a:rPr lang="en-US" altLang="ko-KR" sz="1400" dirty="0" smtClean="0">
                  <a:gradFill>
                    <a:gsLst>
                      <a:gs pos="0">
                        <a:schemeClr val="tx1">
                          <a:lumMod val="50000"/>
                          <a:lumOff val="50000"/>
                        </a:schemeClr>
                      </a:gs>
                      <a:gs pos="100000">
                        <a:schemeClr val="tx1">
                          <a:lumMod val="50000"/>
                          <a:lumOff val="50000"/>
                        </a:schemeClr>
                      </a:gs>
                    </a:gsLst>
                    <a:lin ang="5400000" scaled="1"/>
                  </a:gradFill>
                  <a:latin typeface="아리따-돋움(TTF)-Medium" panose="02020603020101020101" pitchFamily="18" charset="-127"/>
                  <a:ea typeface="아리따-돋움(TTF)-Medium" panose="02020603020101020101" pitchFamily="18" charset="-127"/>
                </a:rPr>
                <a:t>ROI</a:t>
              </a:r>
              <a:endParaRPr lang="ko-KR" altLang="en-US" sz="1400" dirty="0">
                <a:gradFill>
                  <a:gsLst>
                    <a:gs pos="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tx1">
                        <a:lumMod val="50000"/>
                        <a:lumOff val="50000"/>
                      </a:schemeClr>
                    </a:gs>
                  </a:gsLst>
                  <a:lin ang="5400000" scaled="1"/>
                </a:gra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endParaRPr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9498268" y="3170749"/>
            <a:ext cx="1778000" cy="1892120"/>
            <a:chOff x="6542616" y="2425880"/>
            <a:chExt cx="1778000" cy="1892120"/>
          </a:xfrm>
        </p:grpSpPr>
        <p:sp>
          <p:nvSpPr>
            <p:cNvPr id="16" name="타원 15"/>
            <p:cNvSpPr/>
            <p:nvPr/>
          </p:nvSpPr>
          <p:spPr>
            <a:xfrm>
              <a:off x="6542616" y="2540000"/>
              <a:ext cx="1778000" cy="1778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타원 16"/>
            <p:cNvSpPr/>
            <p:nvPr/>
          </p:nvSpPr>
          <p:spPr>
            <a:xfrm>
              <a:off x="6542616" y="2425880"/>
              <a:ext cx="1778000" cy="1778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993034" y="3199560"/>
              <a:ext cx="877164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ko-KR" sz="1400" dirty="0" smtClean="0">
                  <a:gradFill>
                    <a:gsLst>
                      <a:gs pos="0">
                        <a:schemeClr val="tx1">
                          <a:lumMod val="50000"/>
                          <a:lumOff val="50000"/>
                        </a:schemeClr>
                      </a:gs>
                      <a:gs pos="100000">
                        <a:schemeClr val="tx1">
                          <a:lumMod val="50000"/>
                          <a:lumOff val="50000"/>
                        </a:schemeClr>
                      </a:gs>
                    </a:gsLst>
                    <a:lin ang="5400000" scaled="1"/>
                  </a:gradFill>
                  <a:latin typeface="아리따-돋움(TTF)-Medium" panose="02020603020101020101" pitchFamily="18" charset="-127"/>
                  <a:ea typeface="아리따-돋움(TTF)-Medium" panose="02020603020101020101" pitchFamily="18" charset="-127"/>
                </a:rPr>
                <a:t>RESULT</a:t>
              </a:r>
              <a:endParaRPr lang="ko-KR" altLang="en-US" sz="1400" dirty="0">
                <a:gradFill>
                  <a:gsLst>
                    <a:gs pos="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tx1">
                        <a:lumMod val="50000"/>
                        <a:lumOff val="50000"/>
                      </a:schemeClr>
                    </a:gs>
                  </a:gsLst>
                  <a:lin ang="5400000" scaled="1"/>
                </a:gra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endParaRPr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896682" y="3152257"/>
            <a:ext cx="1778000" cy="1892120"/>
            <a:chOff x="6542616" y="2425880"/>
            <a:chExt cx="1778000" cy="1892120"/>
          </a:xfrm>
        </p:grpSpPr>
        <p:sp>
          <p:nvSpPr>
            <p:cNvPr id="22" name="타원 21"/>
            <p:cNvSpPr/>
            <p:nvPr/>
          </p:nvSpPr>
          <p:spPr>
            <a:xfrm>
              <a:off x="6542616" y="2540000"/>
              <a:ext cx="1778000" cy="1778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타원 22"/>
            <p:cNvSpPr/>
            <p:nvPr/>
          </p:nvSpPr>
          <p:spPr>
            <a:xfrm>
              <a:off x="6542616" y="2425880"/>
              <a:ext cx="1778000" cy="1778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6666024" y="3091839"/>
              <a:ext cx="1531188" cy="52322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ko-KR" sz="1400" dirty="0" smtClean="0">
                  <a:gradFill>
                    <a:gsLst>
                      <a:gs pos="0">
                        <a:schemeClr val="tx1">
                          <a:lumMod val="50000"/>
                          <a:lumOff val="50000"/>
                        </a:schemeClr>
                      </a:gs>
                      <a:gs pos="100000">
                        <a:schemeClr val="tx1">
                          <a:lumMod val="50000"/>
                          <a:lumOff val="50000"/>
                        </a:schemeClr>
                      </a:gs>
                    </a:gsLst>
                    <a:lin ang="5400000" scaled="1"/>
                  </a:gradFill>
                  <a:latin typeface="아리따-돋움(TTF)-Medium" panose="02020603020101020101" pitchFamily="18" charset="-127"/>
                  <a:ea typeface="아리따-돋움(TTF)-Medium" panose="02020603020101020101" pitchFamily="18" charset="-127"/>
                </a:rPr>
                <a:t>BACKGROUND</a:t>
              </a:r>
              <a:br>
                <a:rPr lang="en-US" altLang="ko-KR" sz="1400" dirty="0" smtClean="0">
                  <a:gradFill>
                    <a:gsLst>
                      <a:gs pos="0">
                        <a:schemeClr val="tx1">
                          <a:lumMod val="50000"/>
                          <a:lumOff val="50000"/>
                        </a:schemeClr>
                      </a:gs>
                      <a:gs pos="100000">
                        <a:schemeClr val="tx1">
                          <a:lumMod val="50000"/>
                          <a:lumOff val="50000"/>
                        </a:schemeClr>
                      </a:gs>
                    </a:gsLst>
                    <a:lin ang="5400000" scaled="1"/>
                  </a:gradFill>
                  <a:latin typeface="아리따-돋움(TTF)-Medium" panose="02020603020101020101" pitchFamily="18" charset="-127"/>
                  <a:ea typeface="아리따-돋움(TTF)-Medium" panose="02020603020101020101" pitchFamily="18" charset="-127"/>
                </a:rPr>
              </a:br>
              <a:r>
                <a:rPr lang="en-US" altLang="ko-KR" sz="1400" dirty="0" smtClean="0">
                  <a:gradFill>
                    <a:gsLst>
                      <a:gs pos="0">
                        <a:schemeClr val="tx1">
                          <a:lumMod val="50000"/>
                          <a:lumOff val="50000"/>
                        </a:schemeClr>
                      </a:gs>
                      <a:gs pos="100000">
                        <a:schemeClr val="tx1">
                          <a:lumMod val="50000"/>
                          <a:lumOff val="50000"/>
                        </a:schemeClr>
                      </a:gs>
                    </a:gsLst>
                    <a:lin ang="5400000" scaled="1"/>
                  </a:gradFill>
                  <a:latin typeface="아리따-돋움(TTF)-Medium" panose="02020603020101020101" pitchFamily="18" charset="-127"/>
                  <a:ea typeface="아리따-돋움(TTF)-Medium" panose="02020603020101020101" pitchFamily="18" charset="-127"/>
                </a:rPr>
                <a:t>IMAGE</a:t>
              </a:r>
              <a:endParaRPr lang="ko-KR" altLang="en-US" sz="1400" dirty="0">
                <a:gradFill>
                  <a:gsLst>
                    <a:gs pos="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tx1">
                        <a:lumMod val="50000"/>
                        <a:lumOff val="50000"/>
                      </a:schemeClr>
                    </a:gs>
                  </a:gsLst>
                  <a:lin ang="5400000" scaled="1"/>
                </a:gra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22516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/>
        </p:nvGrpSpPr>
        <p:grpSpPr>
          <a:xfrm>
            <a:off x="7750759" y="3409520"/>
            <a:ext cx="4177716" cy="1283559"/>
            <a:chOff x="7750759" y="1901514"/>
            <a:chExt cx="4177716" cy="1283559"/>
          </a:xfrm>
        </p:grpSpPr>
        <p:sp>
          <p:nvSpPr>
            <p:cNvPr id="13" name="TextBox 12"/>
            <p:cNvSpPr txBox="1"/>
            <p:nvPr/>
          </p:nvSpPr>
          <p:spPr>
            <a:xfrm>
              <a:off x="7750759" y="1901514"/>
              <a:ext cx="1183337" cy="4001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2000" dirty="0" err="1" smtClean="0">
                  <a:gradFill>
                    <a:gsLst>
                      <a:gs pos="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1"/>
                  </a:gra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Absdiff</a:t>
              </a:r>
              <a:r>
                <a:rPr lang="en-US" altLang="ko-KR" sz="2000" dirty="0" smtClean="0">
                  <a:gradFill>
                    <a:gsLst>
                      <a:gs pos="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1"/>
                  </a:gra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()</a:t>
              </a:r>
              <a:endParaRPr lang="ko-KR" altLang="en-US" sz="200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750759" y="2317143"/>
              <a:ext cx="4177716" cy="86793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en-US" altLang="ko-KR" sz="1400" dirty="0" smtClean="0">
                  <a:gradFill>
                    <a:gsLst>
                      <a:gs pos="0">
                        <a:schemeClr val="tx1">
                          <a:lumMod val="50000"/>
                          <a:lumOff val="50000"/>
                        </a:schemeClr>
                      </a:gs>
                      <a:gs pos="100000">
                        <a:schemeClr val="tx1">
                          <a:lumMod val="50000"/>
                          <a:lumOff val="50000"/>
                        </a:schemeClr>
                      </a:gs>
                    </a:gsLst>
                    <a:lin ang="5400000" scaled="1"/>
                  </a:gradFill>
                  <a:latin typeface="아리따-돋움(TTF)-Light" panose="02020603020101020101" pitchFamily="18" charset="-127"/>
                  <a:ea typeface="아리따-돋움(TTF)-Light" panose="02020603020101020101" pitchFamily="18" charset="-127"/>
                </a:rPr>
                <a:t>Use </a:t>
              </a:r>
              <a:r>
                <a:rPr lang="en-US" altLang="ko-KR" sz="1400" dirty="0" err="1" smtClean="0">
                  <a:gradFill>
                    <a:gsLst>
                      <a:gs pos="0">
                        <a:schemeClr val="tx1">
                          <a:lumMod val="50000"/>
                          <a:lumOff val="50000"/>
                        </a:schemeClr>
                      </a:gs>
                      <a:gs pos="100000">
                        <a:schemeClr val="tx1">
                          <a:lumMod val="50000"/>
                          <a:lumOff val="50000"/>
                        </a:schemeClr>
                      </a:gs>
                    </a:gsLst>
                    <a:lin ang="5400000" scaled="1"/>
                  </a:gradFill>
                  <a:latin typeface="아리따-돋움(TTF)-Light" panose="02020603020101020101" pitchFamily="18" charset="-127"/>
                  <a:ea typeface="아리따-돋움(TTF)-Light" panose="02020603020101020101" pitchFamily="18" charset="-127"/>
                </a:rPr>
                <a:t>Absdiff</a:t>
              </a:r>
              <a:r>
                <a:rPr lang="en-US" altLang="ko-KR" sz="1400" dirty="0" smtClean="0">
                  <a:gradFill>
                    <a:gsLst>
                      <a:gs pos="0">
                        <a:schemeClr val="tx1">
                          <a:lumMod val="50000"/>
                          <a:lumOff val="50000"/>
                        </a:schemeClr>
                      </a:gs>
                      <a:gs pos="100000">
                        <a:schemeClr val="tx1">
                          <a:lumMod val="50000"/>
                          <a:lumOff val="50000"/>
                        </a:schemeClr>
                      </a:gs>
                    </a:gsLst>
                    <a:lin ang="5400000" scaled="1"/>
                  </a:gradFill>
                  <a:latin typeface="아리따-돋움(TTF)-Light" panose="02020603020101020101" pitchFamily="18" charset="-127"/>
                  <a:ea typeface="아리따-돋움(TTF)-Light" panose="02020603020101020101" pitchFamily="18" charset="-127"/>
                </a:rPr>
                <a:t> function of </a:t>
              </a:r>
              <a:r>
                <a:rPr lang="en-US" altLang="ko-KR" sz="1400" dirty="0" err="1" smtClean="0">
                  <a:gradFill>
                    <a:gsLst>
                      <a:gs pos="0">
                        <a:schemeClr val="tx1">
                          <a:lumMod val="50000"/>
                          <a:lumOff val="50000"/>
                        </a:schemeClr>
                      </a:gs>
                      <a:gs pos="100000">
                        <a:schemeClr val="tx1">
                          <a:lumMod val="50000"/>
                          <a:lumOff val="50000"/>
                        </a:schemeClr>
                      </a:gs>
                    </a:gsLst>
                    <a:lin ang="5400000" scaled="1"/>
                  </a:gradFill>
                  <a:latin typeface="아리따-돋움(TTF)-Light" panose="02020603020101020101" pitchFamily="18" charset="-127"/>
                  <a:ea typeface="아리따-돋움(TTF)-Light" panose="02020603020101020101" pitchFamily="18" charset="-127"/>
                </a:rPr>
                <a:t>OpenCV</a:t>
              </a:r>
              <a:endParaRPr lang="en-US" altLang="ko-KR" sz="1400" dirty="0">
                <a:gradFill>
                  <a:gsLst>
                    <a:gs pos="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tx1">
                        <a:lumMod val="50000"/>
                        <a:lumOff val="50000"/>
                      </a:schemeClr>
                    </a:gs>
                  </a:gsLst>
                  <a:lin ang="5400000" scaled="1"/>
                </a:gradFill>
                <a:latin typeface="아리따-돋움(TTF)-Light" panose="02020603020101020101" pitchFamily="18" charset="-127"/>
                <a:ea typeface="아리따-돋움(TTF)-Light" panose="02020603020101020101" pitchFamily="18" charset="-127"/>
              </a:endParaRPr>
            </a:p>
            <a:p>
              <a:pPr latinLnBrk="0">
                <a:lnSpc>
                  <a:spcPct val="120000"/>
                </a:lnSpc>
              </a:pPr>
              <a:r>
                <a:rPr lang="en-US" altLang="ko-KR" sz="2800" dirty="0" err="1">
                  <a:ea typeface="아리따-돋움(TTF)-Light" panose="02020603020101020101"/>
                </a:rPr>
                <a:t>absdiff</a:t>
              </a:r>
              <a:r>
                <a:rPr lang="en-US" altLang="ko-KR" sz="2800" dirty="0">
                  <a:ea typeface="아리따-돋움(TTF)-Light" panose="02020603020101020101"/>
                </a:rPr>
                <a:t>(</a:t>
              </a:r>
              <a:r>
                <a:rPr lang="en-US" altLang="ko-KR" sz="2800" dirty="0" err="1">
                  <a:ea typeface="아리따-돋움(TTF)-Light" panose="02020603020101020101"/>
                </a:rPr>
                <a:t>src</a:t>
              </a:r>
              <a:r>
                <a:rPr lang="en-US" altLang="ko-KR" sz="2800" dirty="0">
                  <a:ea typeface="아리따-돋움(TTF)-Light" panose="02020603020101020101"/>
                </a:rPr>
                <a:t>, back, diff);</a:t>
              </a:r>
              <a:endParaRPr lang="ko-KR" altLang="en-US" sz="2800" dirty="0">
                <a:gradFill>
                  <a:gsLst>
                    <a:gs pos="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tx1">
                        <a:lumMod val="50000"/>
                        <a:lumOff val="50000"/>
                      </a:schemeClr>
                    </a:gs>
                  </a:gsLst>
                  <a:lin ang="5400000" scaled="1"/>
                </a:gradFill>
                <a:latin typeface="아리따-돋움(TTF)-Light" panose="02020603020101020101" pitchFamily="18" charset="-127"/>
                <a:ea typeface="아리따-돋움(TTF)-Light" panose="02020603020101020101"/>
              </a:endParaRPr>
            </a:p>
          </p:txBody>
        </p:sp>
      </p:grpSp>
      <p:sp>
        <p:nvSpPr>
          <p:cNvPr id="9" name="제목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SETTING ROI</a:t>
            </a:r>
            <a:endParaRPr lang="ko-KR" altLang="en-US" dirty="0"/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 err="1" smtClean="0"/>
              <a:t>Absdiff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943100"/>
            <a:ext cx="6324600" cy="42164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943100"/>
            <a:ext cx="6324600" cy="421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691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/>
        </p:nvGrpSpPr>
        <p:grpSpPr>
          <a:xfrm>
            <a:off x="7750759" y="3400304"/>
            <a:ext cx="4177716" cy="1009638"/>
            <a:chOff x="7750759" y="1916903"/>
            <a:chExt cx="4177716" cy="1009638"/>
          </a:xfrm>
        </p:grpSpPr>
        <p:sp>
          <p:nvSpPr>
            <p:cNvPr id="13" name="TextBox 12"/>
            <p:cNvSpPr txBox="1"/>
            <p:nvPr/>
          </p:nvSpPr>
          <p:spPr>
            <a:xfrm>
              <a:off x="7750759" y="1916903"/>
              <a:ext cx="3438762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dirty="0" smtClean="0">
                  <a:gradFill>
                    <a:gsLst>
                      <a:gs pos="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1"/>
                  </a:gra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Compare with </a:t>
              </a:r>
              <a:r>
                <a:rPr lang="en-US" altLang="ko-KR" dirty="0" err="1" smtClean="0">
                  <a:gradFill>
                    <a:gsLst>
                      <a:gs pos="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1"/>
                  </a:gra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photohsop</a:t>
              </a:r>
              <a:r>
                <a:rPr lang="en-US" altLang="ko-KR" dirty="0" smtClean="0">
                  <a:gradFill>
                    <a:gsLst>
                      <a:gs pos="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1"/>
                  </a:gra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 image</a:t>
              </a:r>
              <a:endParaRPr lang="ko-KR" altLang="en-US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750759" y="2317143"/>
              <a:ext cx="4177716" cy="60939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en-US" altLang="ko-KR" sz="1400" dirty="0" smtClean="0">
                  <a:gradFill>
                    <a:gsLst>
                      <a:gs pos="0">
                        <a:schemeClr val="tx1">
                          <a:lumMod val="50000"/>
                          <a:lumOff val="50000"/>
                        </a:schemeClr>
                      </a:gs>
                      <a:gs pos="100000">
                        <a:schemeClr val="tx1">
                          <a:lumMod val="50000"/>
                          <a:lumOff val="50000"/>
                        </a:schemeClr>
                      </a:gs>
                    </a:gsLst>
                    <a:lin ang="5400000" scaled="1"/>
                  </a:gradFill>
                  <a:latin typeface="아리따-돋움(TTF)-Light" panose="02020603020101020101" pitchFamily="18" charset="-127"/>
                  <a:ea typeface="아리따-돋움(TTF)-Light" panose="02020603020101020101" pitchFamily="18" charset="-127"/>
                </a:rPr>
                <a:t>Applying </a:t>
              </a:r>
              <a:r>
                <a:rPr lang="en-US" altLang="ko-KR" sz="1400" dirty="0" err="1" smtClean="0">
                  <a:gradFill>
                    <a:gsLst>
                      <a:gs pos="0">
                        <a:schemeClr val="tx1">
                          <a:lumMod val="50000"/>
                          <a:lumOff val="50000"/>
                        </a:schemeClr>
                      </a:gs>
                      <a:gs pos="100000">
                        <a:schemeClr val="tx1">
                          <a:lumMod val="50000"/>
                          <a:lumOff val="50000"/>
                        </a:schemeClr>
                      </a:gs>
                    </a:gsLst>
                    <a:lin ang="5400000" scaled="1"/>
                  </a:gradFill>
                  <a:latin typeface="아리따-돋움(TTF)-Light" panose="02020603020101020101" pitchFamily="18" charset="-127"/>
                  <a:ea typeface="아리따-돋움(TTF)-Light" panose="02020603020101020101" pitchFamily="18" charset="-127"/>
                </a:rPr>
                <a:t>absdiff</a:t>
              </a:r>
              <a:r>
                <a:rPr lang="en-US" altLang="ko-KR" sz="1400" dirty="0" smtClean="0">
                  <a:gradFill>
                    <a:gsLst>
                      <a:gs pos="0">
                        <a:schemeClr val="tx1">
                          <a:lumMod val="50000"/>
                          <a:lumOff val="50000"/>
                        </a:schemeClr>
                      </a:gs>
                      <a:gs pos="100000">
                        <a:schemeClr val="tx1">
                          <a:lumMod val="50000"/>
                          <a:lumOff val="50000"/>
                        </a:schemeClr>
                      </a:gs>
                    </a:gsLst>
                    <a:lin ang="5400000" scaled="1"/>
                  </a:gradFill>
                  <a:latin typeface="아리따-돋움(TTF)-Light" panose="02020603020101020101" pitchFamily="18" charset="-127"/>
                  <a:ea typeface="아리따-돋움(TTF)-Light" panose="02020603020101020101" pitchFamily="18" charset="-127"/>
                </a:rPr>
                <a:t>() to original image and the background image found by using </a:t>
              </a:r>
              <a:r>
                <a:rPr lang="en-US" altLang="ko-KR" sz="1400" dirty="0" err="1" smtClean="0">
                  <a:gradFill>
                    <a:gsLst>
                      <a:gs pos="0">
                        <a:schemeClr val="tx1">
                          <a:lumMod val="50000"/>
                          <a:lumOff val="50000"/>
                        </a:schemeClr>
                      </a:gs>
                      <a:gs pos="100000">
                        <a:schemeClr val="tx1">
                          <a:lumMod val="50000"/>
                          <a:lumOff val="50000"/>
                        </a:schemeClr>
                      </a:gs>
                    </a:gsLst>
                    <a:lin ang="5400000" scaled="1"/>
                  </a:gradFill>
                  <a:latin typeface="아리따-돋움(TTF)-Light" panose="02020603020101020101" pitchFamily="18" charset="-127"/>
                  <a:ea typeface="아리따-돋움(TTF)-Light" panose="02020603020101020101" pitchFamily="18" charset="-127"/>
                </a:rPr>
                <a:t>photoshop</a:t>
              </a:r>
              <a:endParaRPr lang="ko-KR" altLang="en-US" sz="1400" dirty="0">
                <a:gradFill>
                  <a:gsLst>
                    <a:gs pos="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tx1">
                        <a:lumMod val="50000"/>
                        <a:lumOff val="50000"/>
                      </a:schemeClr>
                    </a:gs>
                  </a:gsLst>
                  <a:lin ang="5400000" scaled="1"/>
                </a:gradFill>
                <a:latin typeface="아리따-돋움(TTF)-Light" panose="02020603020101020101" pitchFamily="18" charset="-127"/>
                <a:ea typeface="아리따-돋움(TTF)-Light" panose="02020603020101020101" pitchFamily="18" charset="-127"/>
              </a:endParaRPr>
            </a:p>
          </p:txBody>
        </p:sp>
      </p:grpSp>
      <p:sp>
        <p:nvSpPr>
          <p:cNvPr id="9" name="제목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SETTING ROI</a:t>
            </a:r>
            <a:endParaRPr lang="ko-KR" altLang="en-US" dirty="0"/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 smtClean="0"/>
              <a:t>Compare with Photoshop Image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943100"/>
            <a:ext cx="6324600" cy="421640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1" y="1943101"/>
            <a:ext cx="6324600" cy="421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76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SETTING ROI</a:t>
            </a:r>
            <a:endParaRPr lang="ko-KR" altLang="en-US" dirty="0"/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 err="1" smtClean="0"/>
              <a:t>Absdiff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1300" y="1801725"/>
            <a:ext cx="9105900" cy="478309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1300" y="1801725"/>
            <a:ext cx="9105900" cy="478309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14" b="4136"/>
          <a:stretch/>
        </p:blipFill>
        <p:spPr>
          <a:xfrm>
            <a:off x="1511300" y="1801726"/>
            <a:ext cx="9105900" cy="4783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676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/>
        </p:nvGrpSpPr>
        <p:grpSpPr>
          <a:xfrm>
            <a:off x="7454900" y="3400304"/>
            <a:ext cx="4473575" cy="1385125"/>
            <a:chOff x="7750759" y="1916903"/>
            <a:chExt cx="4177716" cy="1385125"/>
          </a:xfrm>
        </p:grpSpPr>
        <p:sp>
          <p:nvSpPr>
            <p:cNvPr id="13" name="TextBox 12"/>
            <p:cNvSpPr txBox="1"/>
            <p:nvPr/>
          </p:nvSpPr>
          <p:spPr>
            <a:xfrm>
              <a:off x="7750759" y="1916903"/>
              <a:ext cx="2884123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dirty="0" smtClean="0">
                  <a:gradFill>
                    <a:gsLst>
                      <a:gs pos="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1"/>
                  </a:gra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Threshold image of </a:t>
              </a:r>
              <a:r>
                <a:rPr lang="en-US" altLang="ko-KR" dirty="0" err="1" smtClean="0">
                  <a:gradFill>
                    <a:gsLst>
                      <a:gs pos="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1"/>
                  </a:gra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absdiff</a:t>
              </a:r>
              <a:endParaRPr lang="ko-KR" altLang="en-US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750759" y="2317143"/>
              <a:ext cx="4177716" cy="98488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altLang="ko-KR" sz="1400" dirty="0" err="1">
                  <a:ea typeface="아리따-돋움(TTF)-Light" panose="02020603020101020101"/>
                </a:rPr>
                <a:t>cvtColor</a:t>
              </a:r>
              <a:r>
                <a:rPr lang="en-US" altLang="ko-KR" sz="1400" dirty="0">
                  <a:ea typeface="아리따-돋움(TTF)-Light" panose="02020603020101020101"/>
                </a:rPr>
                <a:t>(diff, diff, CV_BGR2GRAY);</a:t>
              </a:r>
            </a:p>
            <a:p>
              <a:r>
                <a:rPr lang="en-US" altLang="ko-KR" sz="1400" dirty="0">
                  <a:ea typeface="아리따-돋움(TTF)-Light" panose="02020603020101020101"/>
                </a:rPr>
                <a:t>blur(diff, diff, Size(3, 3));</a:t>
              </a:r>
            </a:p>
            <a:p>
              <a:endParaRPr lang="ko-KR" altLang="en-US" sz="1400" dirty="0">
                <a:ea typeface="아리따-돋움(TTF)-Light" panose="02020603020101020101"/>
              </a:endParaRPr>
            </a:p>
            <a:p>
              <a:r>
                <a:rPr lang="en-US" altLang="ko-KR" sz="1600" dirty="0">
                  <a:ea typeface="아리따-돋움(TTF)-Light" panose="02020603020101020101"/>
                </a:rPr>
                <a:t>threshold(diff, </a:t>
              </a:r>
              <a:r>
                <a:rPr lang="en-US" altLang="ko-KR" sz="1600" dirty="0" err="1">
                  <a:ea typeface="아리따-돋움(TTF)-Light" panose="02020603020101020101"/>
                </a:rPr>
                <a:t>thre</a:t>
              </a:r>
              <a:r>
                <a:rPr lang="en-US" altLang="ko-KR" sz="1600" dirty="0">
                  <a:ea typeface="아리따-돋움(TTF)-Light" panose="02020603020101020101"/>
                </a:rPr>
                <a:t>, </a:t>
              </a:r>
              <a:r>
                <a:rPr lang="en-US" altLang="ko-KR" sz="1600" dirty="0" smtClean="0">
                  <a:ea typeface="아리따-돋움(TTF)-Light" panose="02020603020101020101"/>
                </a:rPr>
                <a:t>90, </a:t>
              </a:r>
              <a:r>
                <a:rPr lang="en-US" altLang="ko-KR" sz="1600" dirty="0">
                  <a:ea typeface="아리따-돋움(TTF)-Light" panose="02020603020101020101"/>
                </a:rPr>
                <a:t>255, THRESH_BINARY);</a:t>
              </a:r>
              <a:endParaRPr lang="ko-KR" altLang="en-US" sz="1600" dirty="0">
                <a:gradFill>
                  <a:gsLst>
                    <a:gs pos="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tx1">
                        <a:lumMod val="50000"/>
                        <a:lumOff val="50000"/>
                      </a:schemeClr>
                    </a:gs>
                  </a:gsLst>
                  <a:lin ang="5400000" scaled="1"/>
                </a:gradFill>
                <a:latin typeface="아리따-돋움(TTF)-Light" panose="02020603020101020101" pitchFamily="18" charset="-127"/>
                <a:ea typeface="아리따-돋움(TTF)-Light" panose="02020603020101020101"/>
              </a:endParaRPr>
            </a:p>
          </p:txBody>
        </p:sp>
      </p:grpSp>
      <p:sp>
        <p:nvSpPr>
          <p:cNvPr id="9" name="제목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SETTING ROI</a:t>
            </a:r>
            <a:endParaRPr lang="ko-KR" altLang="en-US" dirty="0"/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 smtClean="0"/>
              <a:t>Threshold</a:t>
            </a:r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07" b="3694"/>
          <a:stretch/>
        </p:blipFill>
        <p:spPr>
          <a:xfrm>
            <a:off x="685800" y="1943100"/>
            <a:ext cx="6325884" cy="421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120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SETTING ROI</a:t>
            </a:r>
            <a:endParaRPr lang="ko-KR" altLang="en-US" dirty="0"/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 smtClean="0"/>
              <a:t>Threshold Photoshop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07" b="3694"/>
          <a:stretch/>
        </p:blipFill>
        <p:spPr>
          <a:xfrm>
            <a:off x="1511300" y="1801724"/>
            <a:ext cx="9105900" cy="479116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14" b="3686"/>
          <a:stretch/>
        </p:blipFill>
        <p:spPr>
          <a:xfrm>
            <a:off x="1511300" y="1801725"/>
            <a:ext cx="9105900" cy="4771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882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/>
        </p:nvGrpSpPr>
        <p:grpSpPr>
          <a:xfrm>
            <a:off x="7454900" y="3400304"/>
            <a:ext cx="4473575" cy="1138904"/>
            <a:chOff x="7750759" y="1916903"/>
            <a:chExt cx="4177716" cy="1138904"/>
          </a:xfrm>
        </p:grpSpPr>
        <p:sp>
          <p:nvSpPr>
            <p:cNvPr id="13" name="TextBox 12"/>
            <p:cNvSpPr txBox="1"/>
            <p:nvPr/>
          </p:nvSpPr>
          <p:spPr>
            <a:xfrm>
              <a:off x="7750759" y="1916903"/>
              <a:ext cx="223680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dirty="0" smtClean="0">
                  <a:gradFill>
                    <a:gsLst>
                      <a:gs pos="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1"/>
                  </a:gra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Applying morphology</a:t>
              </a:r>
              <a:endParaRPr lang="ko-KR" altLang="en-US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750759" y="2317143"/>
              <a:ext cx="4177716" cy="73866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altLang="ko-KR" sz="1400" dirty="0" smtClean="0">
                  <a:ea typeface="아리따-돋움(TTF)-Light" panose="02020603020101020101"/>
                </a:rPr>
                <a:t>First, erode to reduce noise.</a:t>
              </a:r>
            </a:p>
            <a:p>
              <a:endParaRPr lang="en-US" altLang="ko-KR" sz="1400" dirty="0">
                <a:ea typeface="아리따-돋움(TTF)-Light" panose="02020603020101020101"/>
              </a:endParaRPr>
            </a:p>
            <a:p>
              <a:r>
                <a:rPr lang="en-US" altLang="ko-KR" sz="1400" dirty="0" smtClean="0">
                  <a:ea typeface="아리따-돋움(TTF)-Light" panose="02020603020101020101"/>
                </a:rPr>
                <a:t>Then, dilate to connect component and enlarge ROI</a:t>
              </a:r>
            </a:p>
          </p:txBody>
        </p:sp>
      </p:grpSp>
      <p:sp>
        <p:nvSpPr>
          <p:cNvPr id="9" name="제목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SETTING ROI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62" b="4288"/>
          <a:stretch/>
        </p:blipFill>
        <p:spPr>
          <a:xfrm>
            <a:off x="685800" y="1943100"/>
            <a:ext cx="6325884" cy="4216400"/>
          </a:xfrm>
          <a:prstGeom prst="rect">
            <a:avLst/>
          </a:prstGeom>
        </p:spPr>
      </p:pic>
      <p:sp>
        <p:nvSpPr>
          <p:cNvPr id="11" name="텍스트 개체 틀 10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 smtClean="0"/>
              <a:t>Morphology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90784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SETTING ROI</a:t>
            </a:r>
            <a:endParaRPr lang="ko-KR" altLang="en-US" dirty="0"/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 smtClean="0"/>
              <a:t>After Morphology Photoshop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1300" y="1801725"/>
            <a:ext cx="9105900" cy="478309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97" b="3703"/>
          <a:stretch/>
        </p:blipFill>
        <p:spPr>
          <a:xfrm>
            <a:off x="1511300" y="1801725"/>
            <a:ext cx="9105900" cy="4771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508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SETTING ROI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62" b="4288"/>
          <a:stretch/>
        </p:blipFill>
        <p:spPr>
          <a:xfrm>
            <a:off x="685800" y="1943100"/>
            <a:ext cx="6325884" cy="4216400"/>
          </a:xfrm>
          <a:prstGeom prst="rect">
            <a:avLst/>
          </a:prstGeom>
        </p:spPr>
      </p:pic>
      <p:sp>
        <p:nvSpPr>
          <p:cNvPr id="11" name="텍스트 개체 틀 10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 smtClean="0"/>
              <a:t>Find Contours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4"/>
          <a:srcRect l="58980" t="34027" r="9102" b="46875"/>
          <a:stretch/>
        </p:blipFill>
        <p:spPr>
          <a:xfrm>
            <a:off x="7289799" y="3352800"/>
            <a:ext cx="4152901" cy="139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44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SETTING ROI</a:t>
            </a:r>
            <a:endParaRPr lang="ko-KR" altLang="en-US" dirty="0"/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 smtClean="0"/>
              <a:t>ROI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l="58383" t="34524" r="7482" b="25119"/>
          <a:stretch/>
        </p:blipFill>
        <p:spPr>
          <a:xfrm>
            <a:off x="6604000" y="2652486"/>
            <a:ext cx="4441371" cy="295220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58" t="14119" r="59090" b="25470"/>
          <a:stretch/>
        </p:blipFill>
        <p:spPr>
          <a:xfrm>
            <a:off x="1750711" y="2188390"/>
            <a:ext cx="2781300" cy="3416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010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/>
        </p:nvGrpSpPr>
        <p:grpSpPr>
          <a:xfrm>
            <a:off x="8284767" y="4329013"/>
            <a:ext cx="3555870" cy="1225504"/>
            <a:chOff x="8284767" y="4329013"/>
            <a:chExt cx="3555870" cy="1225504"/>
          </a:xfrm>
        </p:grpSpPr>
        <p:sp>
          <p:nvSpPr>
            <p:cNvPr id="7" name="TextBox 6"/>
            <p:cNvSpPr txBox="1"/>
            <p:nvPr/>
          </p:nvSpPr>
          <p:spPr>
            <a:xfrm>
              <a:off x="8284767" y="4329013"/>
              <a:ext cx="2803973" cy="4001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2000" b="1" dirty="0" smtClean="0">
                  <a:gradFill>
                    <a:gsLst>
                      <a:gs pos="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1"/>
                  </a:gra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COUNTING HUMAN</a:t>
              </a:r>
              <a:endParaRPr lang="ko-KR" altLang="en-US" sz="2000" b="1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8284767" y="4686587"/>
              <a:ext cx="3555870" cy="86793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en-US" altLang="ko-KR" sz="1400" dirty="0" smtClean="0">
                  <a:gradFill>
                    <a:gsLst>
                      <a:gs pos="0">
                        <a:schemeClr val="tx1">
                          <a:lumMod val="50000"/>
                          <a:lumOff val="50000"/>
                        </a:schemeClr>
                      </a:gs>
                      <a:gs pos="100000">
                        <a:schemeClr val="tx1">
                          <a:lumMod val="50000"/>
                          <a:lumOff val="50000"/>
                        </a:schemeClr>
                      </a:gs>
                    </a:gsLst>
                    <a:lin ang="5400000" scaled="1"/>
                  </a:gradFill>
                  <a:latin typeface="아리따-돋움(TTF)-Light" panose="02020603020101020101" pitchFamily="18" charset="-127"/>
                  <a:ea typeface="아리따-돋움(TTF)-Light" panose="02020603020101020101" pitchFamily="18" charset="-127"/>
                </a:rPr>
                <a:t>In this step, the program counts</a:t>
              </a:r>
              <a:br>
                <a:rPr lang="en-US" altLang="ko-KR" sz="1400" dirty="0" smtClean="0">
                  <a:gradFill>
                    <a:gsLst>
                      <a:gs pos="0">
                        <a:schemeClr val="tx1">
                          <a:lumMod val="50000"/>
                          <a:lumOff val="50000"/>
                        </a:schemeClr>
                      </a:gs>
                      <a:gs pos="100000">
                        <a:schemeClr val="tx1">
                          <a:lumMod val="50000"/>
                          <a:lumOff val="50000"/>
                        </a:schemeClr>
                      </a:gs>
                    </a:gsLst>
                    <a:lin ang="5400000" scaled="1"/>
                  </a:gradFill>
                  <a:latin typeface="아리따-돋움(TTF)-Light" panose="02020603020101020101" pitchFamily="18" charset="-127"/>
                  <a:ea typeface="아리따-돋움(TTF)-Light" panose="02020603020101020101" pitchFamily="18" charset="-127"/>
                </a:rPr>
              </a:br>
              <a:r>
                <a:rPr lang="en-US" altLang="ko-KR" sz="1400" dirty="0" smtClean="0">
                  <a:gradFill>
                    <a:gsLst>
                      <a:gs pos="0">
                        <a:schemeClr val="tx1">
                          <a:lumMod val="50000"/>
                          <a:lumOff val="50000"/>
                        </a:schemeClr>
                      </a:gs>
                      <a:gs pos="100000">
                        <a:schemeClr val="tx1">
                          <a:lumMod val="50000"/>
                          <a:lumOff val="50000"/>
                        </a:schemeClr>
                      </a:gs>
                    </a:gsLst>
                    <a:lin ang="5400000" scaled="1"/>
                  </a:gradFill>
                  <a:latin typeface="아리따-돋움(TTF)-Light" panose="02020603020101020101" pitchFamily="18" charset="-127"/>
                  <a:ea typeface="아리따-돋움(TTF)-Light" panose="02020603020101020101" pitchFamily="18" charset="-127"/>
                </a:rPr>
                <a:t>the number of human-being</a:t>
              </a:r>
              <a:br>
                <a:rPr lang="en-US" altLang="ko-KR" sz="1400" dirty="0" smtClean="0">
                  <a:gradFill>
                    <a:gsLst>
                      <a:gs pos="0">
                        <a:schemeClr val="tx1">
                          <a:lumMod val="50000"/>
                          <a:lumOff val="50000"/>
                        </a:schemeClr>
                      </a:gs>
                      <a:gs pos="100000">
                        <a:schemeClr val="tx1">
                          <a:lumMod val="50000"/>
                          <a:lumOff val="50000"/>
                        </a:schemeClr>
                      </a:gs>
                    </a:gsLst>
                    <a:lin ang="5400000" scaled="1"/>
                  </a:gradFill>
                  <a:latin typeface="아리따-돋움(TTF)-Light" panose="02020603020101020101" pitchFamily="18" charset="-127"/>
                  <a:ea typeface="아리따-돋움(TTF)-Light" panose="02020603020101020101" pitchFamily="18" charset="-127"/>
                </a:rPr>
              </a:br>
              <a:r>
                <a:rPr lang="en-US" altLang="ko-KR" sz="1400" dirty="0" smtClean="0">
                  <a:gradFill>
                    <a:gsLst>
                      <a:gs pos="0">
                        <a:schemeClr val="tx1">
                          <a:lumMod val="50000"/>
                          <a:lumOff val="50000"/>
                        </a:schemeClr>
                      </a:gs>
                      <a:gs pos="100000">
                        <a:schemeClr val="tx1">
                          <a:lumMod val="50000"/>
                          <a:lumOff val="50000"/>
                        </a:schemeClr>
                      </a:gs>
                    </a:gsLst>
                    <a:lin ang="5400000" scaled="1"/>
                  </a:gradFill>
                  <a:latin typeface="아리따-돋움(TTF)-Light" panose="02020603020101020101" pitchFamily="18" charset="-127"/>
                  <a:ea typeface="아리따-돋움(TTF)-Light" panose="02020603020101020101" pitchFamily="18" charset="-127"/>
                </a:rPr>
                <a:t>using it coded algorithm.</a:t>
              </a:r>
              <a:endParaRPr lang="ko-KR" altLang="en-US" sz="1400" dirty="0">
                <a:gradFill>
                  <a:gsLst>
                    <a:gs pos="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tx1">
                        <a:lumMod val="50000"/>
                        <a:lumOff val="50000"/>
                      </a:schemeClr>
                    </a:gs>
                  </a:gsLst>
                  <a:lin ang="5400000" scaled="1"/>
                </a:gradFill>
                <a:latin typeface="아리따-돋움(TTF)-Light" panose="02020603020101020101" pitchFamily="18" charset="-127"/>
                <a:ea typeface="아리따-돋움(TTF)-Light" panose="02020603020101020101" pitchFamily="18" charset="-127"/>
              </a:endParaRP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8284767" y="2278760"/>
            <a:ext cx="3555870" cy="1225503"/>
            <a:chOff x="8284767" y="2278760"/>
            <a:chExt cx="3555870" cy="1225503"/>
          </a:xfrm>
        </p:grpSpPr>
        <p:sp>
          <p:nvSpPr>
            <p:cNvPr id="11" name="TextBox 10"/>
            <p:cNvSpPr txBox="1"/>
            <p:nvPr/>
          </p:nvSpPr>
          <p:spPr>
            <a:xfrm>
              <a:off x="8284767" y="2278760"/>
              <a:ext cx="3073277" cy="4001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2000" b="1" dirty="0" smtClean="0">
                  <a:gradFill>
                    <a:gsLst>
                      <a:gs pos="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1"/>
                  </a:gra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BACKGROUND IMAGE</a:t>
              </a:r>
              <a:endParaRPr lang="ko-KR" altLang="en-US" sz="2000" b="1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8284767" y="2636333"/>
              <a:ext cx="3555870" cy="86793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en-US" altLang="ko-KR" sz="1400" dirty="0" smtClean="0">
                  <a:gradFill>
                    <a:gsLst>
                      <a:gs pos="0">
                        <a:schemeClr val="tx1">
                          <a:lumMod val="50000"/>
                          <a:lumOff val="50000"/>
                        </a:schemeClr>
                      </a:gs>
                      <a:gs pos="100000">
                        <a:schemeClr val="tx1">
                          <a:lumMod val="50000"/>
                          <a:lumOff val="50000"/>
                        </a:schemeClr>
                      </a:gs>
                    </a:gsLst>
                    <a:lin ang="5400000" scaled="1"/>
                  </a:gradFill>
                  <a:latin typeface="아리따-돋움(TTF)-Light" panose="02020603020101020101" pitchFamily="18" charset="-127"/>
                  <a:ea typeface="아리따-돋움(TTF)-Light" panose="02020603020101020101" pitchFamily="18" charset="-127"/>
                </a:rPr>
                <a:t>In this step, the program studies</a:t>
              </a:r>
              <a:br>
                <a:rPr lang="en-US" altLang="ko-KR" sz="1400" dirty="0" smtClean="0">
                  <a:gradFill>
                    <a:gsLst>
                      <a:gs pos="0">
                        <a:schemeClr val="tx1">
                          <a:lumMod val="50000"/>
                          <a:lumOff val="50000"/>
                        </a:schemeClr>
                      </a:gs>
                      <a:gs pos="100000">
                        <a:schemeClr val="tx1">
                          <a:lumMod val="50000"/>
                          <a:lumOff val="50000"/>
                        </a:schemeClr>
                      </a:gs>
                    </a:gsLst>
                    <a:lin ang="5400000" scaled="1"/>
                  </a:gradFill>
                  <a:latin typeface="아리따-돋움(TTF)-Light" panose="02020603020101020101" pitchFamily="18" charset="-127"/>
                  <a:ea typeface="아리따-돋움(TTF)-Light" panose="02020603020101020101" pitchFamily="18" charset="-127"/>
                </a:rPr>
              </a:br>
              <a:r>
                <a:rPr lang="en-US" altLang="ko-KR" sz="1400" dirty="0" smtClean="0">
                  <a:gradFill>
                    <a:gsLst>
                      <a:gs pos="0">
                        <a:schemeClr val="tx1">
                          <a:lumMod val="50000"/>
                          <a:lumOff val="50000"/>
                        </a:schemeClr>
                      </a:gs>
                      <a:gs pos="100000">
                        <a:schemeClr val="tx1">
                          <a:lumMod val="50000"/>
                          <a:lumOff val="50000"/>
                        </a:schemeClr>
                      </a:gs>
                    </a:gsLst>
                    <a:lin ang="5400000" scaled="1"/>
                  </a:gradFill>
                  <a:latin typeface="아리따-돋움(TTF)-Light" panose="02020603020101020101" pitchFamily="18" charset="-127"/>
                  <a:ea typeface="아리따-돋움(TTF)-Light" panose="02020603020101020101" pitchFamily="18" charset="-127"/>
                </a:rPr>
                <a:t>background image of given pictures,</a:t>
              </a:r>
              <a:br>
                <a:rPr lang="en-US" altLang="ko-KR" sz="1400" dirty="0" smtClean="0">
                  <a:gradFill>
                    <a:gsLst>
                      <a:gs pos="0">
                        <a:schemeClr val="tx1">
                          <a:lumMod val="50000"/>
                          <a:lumOff val="50000"/>
                        </a:schemeClr>
                      </a:gs>
                      <a:gs pos="100000">
                        <a:schemeClr val="tx1">
                          <a:lumMod val="50000"/>
                          <a:lumOff val="50000"/>
                        </a:schemeClr>
                      </a:gs>
                    </a:gsLst>
                    <a:lin ang="5400000" scaled="1"/>
                  </a:gradFill>
                  <a:latin typeface="아리따-돋움(TTF)-Light" panose="02020603020101020101" pitchFamily="18" charset="-127"/>
                  <a:ea typeface="아리따-돋움(TTF)-Light" panose="02020603020101020101" pitchFamily="18" charset="-127"/>
                </a:rPr>
              </a:br>
              <a:r>
                <a:rPr lang="en-US" altLang="ko-KR" sz="1400" dirty="0" smtClean="0">
                  <a:gradFill>
                    <a:gsLst>
                      <a:gs pos="0">
                        <a:schemeClr val="tx1">
                          <a:lumMod val="50000"/>
                          <a:lumOff val="50000"/>
                        </a:schemeClr>
                      </a:gs>
                      <a:gs pos="100000">
                        <a:schemeClr val="tx1">
                          <a:lumMod val="50000"/>
                          <a:lumOff val="50000"/>
                        </a:schemeClr>
                      </a:gs>
                    </a:gsLst>
                    <a:lin ang="5400000" scaled="1"/>
                  </a:gradFill>
                  <a:latin typeface="아리따-돋움(TTF)-Light" panose="02020603020101020101" pitchFamily="18" charset="-127"/>
                  <a:ea typeface="아리따-돋움(TTF)-Light" panose="02020603020101020101" pitchFamily="18" charset="-127"/>
                </a:rPr>
                <a:t>removing human-beings in the picture.</a:t>
              </a:r>
              <a:endParaRPr lang="ko-KR" altLang="en-US" sz="1400" dirty="0">
                <a:gradFill>
                  <a:gsLst>
                    <a:gs pos="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tx1">
                        <a:lumMod val="50000"/>
                        <a:lumOff val="50000"/>
                      </a:schemeClr>
                    </a:gs>
                  </a:gsLst>
                  <a:lin ang="5400000" scaled="1"/>
                </a:gradFill>
                <a:latin typeface="아리따-돋움(TTF)-Light" panose="02020603020101020101" pitchFamily="18" charset="-127"/>
                <a:ea typeface="아리따-돋움(TTF)-Light" panose="02020603020101020101" pitchFamily="18" charset="-127"/>
              </a:endParaRPr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492087" y="4329013"/>
            <a:ext cx="3555870" cy="1225504"/>
            <a:chOff x="492087" y="4329013"/>
            <a:chExt cx="3555870" cy="1225504"/>
          </a:xfrm>
        </p:grpSpPr>
        <p:sp>
          <p:nvSpPr>
            <p:cNvPr id="19" name="TextBox 18"/>
            <p:cNvSpPr txBox="1"/>
            <p:nvPr/>
          </p:nvSpPr>
          <p:spPr>
            <a:xfrm>
              <a:off x="2172122" y="4329013"/>
              <a:ext cx="1875835" cy="4001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2000" b="1" dirty="0" smtClean="0">
                  <a:gradFill>
                    <a:gsLst>
                      <a:gs pos="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1"/>
                  </a:gra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SETTING ROI</a:t>
              </a:r>
              <a:endParaRPr lang="ko-KR" altLang="en-US" sz="2000" b="1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492087" y="4686587"/>
              <a:ext cx="3555870" cy="86793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r" latinLnBrk="0">
                <a:lnSpc>
                  <a:spcPct val="120000"/>
                </a:lnSpc>
              </a:pPr>
              <a:r>
                <a:rPr lang="en-US" altLang="ko-KR" sz="1400" dirty="0" smtClean="0">
                  <a:gradFill>
                    <a:gsLst>
                      <a:gs pos="0">
                        <a:schemeClr val="tx1">
                          <a:lumMod val="50000"/>
                          <a:lumOff val="50000"/>
                        </a:schemeClr>
                      </a:gs>
                      <a:gs pos="100000">
                        <a:schemeClr val="tx1">
                          <a:lumMod val="50000"/>
                          <a:lumOff val="50000"/>
                        </a:schemeClr>
                      </a:gs>
                    </a:gsLst>
                    <a:lin ang="5400000" scaled="1"/>
                  </a:gradFill>
                  <a:latin typeface="아리따-돋움(TTF)-Light" panose="02020603020101020101" pitchFamily="18" charset="-127"/>
                  <a:ea typeface="아리따-돋움(TTF)-Light" panose="02020603020101020101" pitchFamily="18" charset="-127"/>
                </a:rPr>
                <a:t>In this step, the program uses</a:t>
              </a:r>
              <a:br>
                <a:rPr lang="en-US" altLang="ko-KR" sz="1400" dirty="0" smtClean="0">
                  <a:gradFill>
                    <a:gsLst>
                      <a:gs pos="0">
                        <a:schemeClr val="tx1">
                          <a:lumMod val="50000"/>
                          <a:lumOff val="50000"/>
                        </a:schemeClr>
                      </a:gs>
                      <a:gs pos="100000">
                        <a:schemeClr val="tx1">
                          <a:lumMod val="50000"/>
                          <a:lumOff val="50000"/>
                        </a:schemeClr>
                      </a:gs>
                    </a:gsLst>
                    <a:lin ang="5400000" scaled="1"/>
                  </a:gradFill>
                  <a:latin typeface="아리따-돋움(TTF)-Light" panose="02020603020101020101" pitchFamily="18" charset="-127"/>
                  <a:ea typeface="아리따-돋움(TTF)-Light" panose="02020603020101020101" pitchFamily="18" charset="-127"/>
                </a:rPr>
              </a:br>
              <a:r>
                <a:rPr lang="en-US" altLang="ko-KR" sz="1400" dirty="0" smtClean="0">
                  <a:gradFill>
                    <a:gsLst>
                      <a:gs pos="0">
                        <a:schemeClr val="tx1">
                          <a:lumMod val="50000"/>
                          <a:lumOff val="50000"/>
                        </a:schemeClr>
                      </a:gs>
                      <a:gs pos="100000">
                        <a:schemeClr val="tx1">
                          <a:lumMod val="50000"/>
                          <a:lumOff val="50000"/>
                        </a:schemeClr>
                      </a:gs>
                    </a:gsLst>
                    <a:lin ang="5400000" scaled="1"/>
                  </a:gradFill>
                  <a:latin typeface="아리따-돋움(TTF)-Light" panose="02020603020101020101" pitchFamily="18" charset="-127"/>
                  <a:ea typeface="아리따-돋움(TTF)-Light" panose="02020603020101020101" pitchFamily="18" charset="-127"/>
                </a:rPr>
                <a:t>background image previously found</a:t>
              </a:r>
              <a:br>
                <a:rPr lang="en-US" altLang="ko-KR" sz="1400" dirty="0" smtClean="0">
                  <a:gradFill>
                    <a:gsLst>
                      <a:gs pos="0">
                        <a:schemeClr val="tx1">
                          <a:lumMod val="50000"/>
                          <a:lumOff val="50000"/>
                        </a:schemeClr>
                      </a:gs>
                      <a:gs pos="100000">
                        <a:schemeClr val="tx1">
                          <a:lumMod val="50000"/>
                          <a:lumOff val="50000"/>
                        </a:schemeClr>
                      </a:gs>
                    </a:gsLst>
                    <a:lin ang="5400000" scaled="1"/>
                  </a:gradFill>
                  <a:latin typeface="아리따-돋움(TTF)-Light" panose="02020603020101020101" pitchFamily="18" charset="-127"/>
                  <a:ea typeface="아리따-돋움(TTF)-Light" panose="02020603020101020101" pitchFamily="18" charset="-127"/>
                </a:rPr>
              </a:br>
              <a:r>
                <a:rPr lang="en-US" altLang="ko-KR" sz="1400" dirty="0" smtClean="0">
                  <a:gradFill>
                    <a:gsLst>
                      <a:gs pos="0">
                        <a:schemeClr val="tx1">
                          <a:lumMod val="50000"/>
                          <a:lumOff val="50000"/>
                        </a:schemeClr>
                      </a:gs>
                      <a:gs pos="100000">
                        <a:schemeClr val="tx1">
                          <a:lumMod val="50000"/>
                          <a:lumOff val="50000"/>
                        </a:schemeClr>
                      </a:gs>
                    </a:gsLst>
                    <a:lin ang="5400000" scaled="1"/>
                  </a:gradFill>
                  <a:latin typeface="아리따-돋움(TTF)-Light" panose="02020603020101020101" pitchFamily="18" charset="-127"/>
                  <a:ea typeface="아리따-돋움(TTF)-Light" panose="02020603020101020101" pitchFamily="18" charset="-127"/>
                </a:rPr>
                <a:t>to find areas where human exists.</a:t>
              </a: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524147" y="2278760"/>
            <a:ext cx="3555870" cy="1225503"/>
            <a:chOff x="524147" y="2278760"/>
            <a:chExt cx="3555870" cy="1225503"/>
          </a:xfrm>
        </p:grpSpPr>
        <p:sp>
          <p:nvSpPr>
            <p:cNvPr id="17" name="TextBox 16"/>
            <p:cNvSpPr txBox="1"/>
            <p:nvPr/>
          </p:nvSpPr>
          <p:spPr>
            <a:xfrm>
              <a:off x="1276044" y="2278760"/>
              <a:ext cx="2803973" cy="4001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2000" b="1" dirty="0" smtClean="0">
                  <a:gradFill>
                    <a:gsLst>
                      <a:gs pos="0">
                        <a:srgbClr val="ED7C61"/>
                      </a:gs>
                      <a:gs pos="100000">
                        <a:srgbClr val="ED7C61"/>
                      </a:gs>
                    </a:gsLst>
                    <a:lin ang="5400000" scaled="1"/>
                  </a:gradFill>
                  <a:latin typeface="아리따-돋움(TTF)-Bold" panose="02020603020101020101" pitchFamily="18" charset="-127"/>
                  <a:ea typeface="아리따-돋움(TTF)-Bold" panose="02020603020101020101" pitchFamily="18" charset="-127"/>
                </a:rPr>
                <a:t>HUMAN COUNTING</a:t>
              </a:r>
              <a:endParaRPr lang="ko-KR" altLang="en-US" sz="2000" b="1" dirty="0">
                <a:gradFill>
                  <a:gsLst>
                    <a:gs pos="0">
                      <a:srgbClr val="ED7C61"/>
                    </a:gs>
                    <a:gs pos="100000">
                      <a:srgbClr val="ED7C61"/>
                    </a:gs>
                  </a:gsLst>
                  <a:lin ang="5400000" scaled="1"/>
                </a:gradFill>
                <a:latin typeface="아리따-돋움(TTF)-Bold" panose="02020603020101020101" pitchFamily="18" charset="-127"/>
                <a:ea typeface="아리따-돋움(TTF)-Bold" panose="02020603020101020101" pitchFamily="18" charset="-127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24147" y="2636333"/>
              <a:ext cx="3555870" cy="86793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r" latinLnBrk="0">
                <a:lnSpc>
                  <a:spcPct val="120000"/>
                </a:lnSpc>
              </a:pPr>
              <a:r>
                <a:rPr lang="en-US" altLang="ko-KR" sz="1400" dirty="0" smtClean="0">
                  <a:gradFill>
                    <a:gsLst>
                      <a:gs pos="0">
                        <a:schemeClr val="tx1">
                          <a:lumMod val="50000"/>
                          <a:lumOff val="50000"/>
                        </a:schemeClr>
                      </a:gs>
                      <a:gs pos="100000">
                        <a:schemeClr val="tx1">
                          <a:lumMod val="50000"/>
                          <a:lumOff val="50000"/>
                        </a:schemeClr>
                      </a:gs>
                    </a:gsLst>
                    <a:lin ang="5400000" scaled="1"/>
                  </a:gradFill>
                  <a:latin typeface="아리따-돋움(TTF)-Light" panose="02020603020101020101" pitchFamily="18" charset="-127"/>
                  <a:ea typeface="아리따-돋움(TTF)-Light" panose="02020603020101020101" pitchFamily="18" charset="-127"/>
                </a:rPr>
                <a:t>This project aims to detect human-being</a:t>
              </a:r>
              <a:r>
                <a:rPr lang="en-US" altLang="ko-KR" sz="1400" dirty="0">
                  <a:gradFill>
                    <a:gsLst>
                      <a:gs pos="0">
                        <a:schemeClr val="tx1">
                          <a:lumMod val="50000"/>
                          <a:lumOff val="50000"/>
                        </a:schemeClr>
                      </a:gs>
                      <a:gs pos="100000">
                        <a:schemeClr val="tx1">
                          <a:lumMod val="50000"/>
                          <a:lumOff val="50000"/>
                        </a:schemeClr>
                      </a:gs>
                    </a:gsLst>
                    <a:lin ang="5400000" scaled="1"/>
                  </a:gradFill>
                  <a:latin typeface="아리따-돋움(TTF)-Light" panose="02020603020101020101" pitchFamily="18" charset="-127"/>
                  <a:ea typeface="아리따-돋움(TTF)-Light" panose="02020603020101020101" pitchFamily="18" charset="-127"/>
                </a:rPr>
                <a:t/>
              </a:r>
              <a:br>
                <a:rPr lang="en-US" altLang="ko-KR" sz="1400" dirty="0">
                  <a:gradFill>
                    <a:gsLst>
                      <a:gs pos="0">
                        <a:schemeClr val="tx1">
                          <a:lumMod val="50000"/>
                          <a:lumOff val="50000"/>
                        </a:schemeClr>
                      </a:gs>
                      <a:gs pos="100000">
                        <a:schemeClr val="tx1">
                          <a:lumMod val="50000"/>
                          <a:lumOff val="50000"/>
                        </a:schemeClr>
                      </a:gs>
                    </a:gsLst>
                    <a:lin ang="5400000" scaled="1"/>
                  </a:gradFill>
                  <a:latin typeface="아리따-돋움(TTF)-Light" panose="02020603020101020101" pitchFamily="18" charset="-127"/>
                  <a:ea typeface="아리따-돋움(TTF)-Light" panose="02020603020101020101" pitchFamily="18" charset="-127"/>
                </a:rPr>
              </a:br>
              <a:r>
                <a:rPr lang="en-US" altLang="ko-KR" sz="1400" dirty="0" smtClean="0">
                  <a:gradFill>
                    <a:gsLst>
                      <a:gs pos="0">
                        <a:schemeClr val="tx1">
                          <a:lumMod val="50000"/>
                          <a:lumOff val="50000"/>
                        </a:schemeClr>
                      </a:gs>
                      <a:gs pos="100000">
                        <a:schemeClr val="tx1">
                          <a:lumMod val="50000"/>
                          <a:lumOff val="50000"/>
                        </a:schemeClr>
                      </a:gs>
                    </a:gsLst>
                    <a:lin ang="5400000" scaled="1"/>
                  </a:gradFill>
                  <a:latin typeface="아리따-돋움(TTF)-Light" panose="02020603020101020101" pitchFamily="18" charset="-127"/>
                  <a:ea typeface="아리따-돋움(TTF)-Light" panose="02020603020101020101" pitchFamily="18" charset="-127"/>
                </a:rPr>
                <a:t>and count number of human-being</a:t>
              </a:r>
              <a:br>
                <a:rPr lang="en-US" altLang="ko-KR" sz="1400" dirty="0" smtClean="0">
                  <a:gradFill>
                    <a:gsLst>
                      <a:gs pos="0">
                        <a:schemeClr val="tx1">
                          <a:lumMod val="50000"/>
                          <a:lumOff val="50000"/>
                        </a:schemeClr>
                      </a:gs>
                      <a:gs pos="100000">
                        <a:schemeClr val="tx1">
                          <a:lumMod val="50000"/>
                          <a:lumOff val="50000"/>
                        </a:schemeClr>
                      </a:gs>
                    </a:gsLst>
                    <a:lin ang="5400000" scaled="1"/>
                  </a:gradFill>
                  <a:latin typeface="아리따-돋움(TTF)-Light" panose="02020603020101020101" pitchFamily="18" charset="-127"/>
                  <a:ea typeface="아리따-돋움(TTF)-Light" panose="02020603020101020101" pitchFamily="18" charset="-127"/>
                </a:rPr>
              </a:br>
              <a:r>
                <a:rPr lang="en-US" altLang="ko-KR" sz="1400" dirty="0" smtClean="0">
                  <a:gradFill>
                    <a:gsLst>
                      <a:gs pos="0">
                        <a:schemeClr val="tx1">
                          <a:lumMod val="50000"/>
                          <a:lumOff val="50000"/>
                        </a:schemeClr>
                      </a:gs>
                      <a:gs pos="100000">
                        <a:schemeClr val="tx1">
                          <a:lumMod val="50000"/>
                          <a:lumOff val="50000"/>
                        </a:schemeClr>
                      </a:gs>
                    </a:gsLst>
                    <a:lin ang="5400000" scaled="1"/>
                  </a:gradFill>
                  <a:latin typeface="아리따-돋움(TTF)-Light" panose="02020603020101020101" pitchFamily="18" charset="-127"/>
                  <a:ea typeface="아리따-돋움(TTF)-Light" panose="02020603020101020101" pitchFamily="18" charset="-127"/>
                </a:rPr>
                <a:t>in the given picture.</a:t>
              </a:r>
            </a:p>
          </p:txBody>
        </p:sp>
      </p:grpSp>
      <p:sp>
        <p:nvSpPr>
          <p:cNvPr id="9" name="제목 8"/>
          <p:cNvSpPr>
            <a:spLocks noGrp="1"/>
          </p:cNvSpPr>
          <p:nvPr>
            <p:ph type="title"/>
          </p:nvPr>
        </p:nvSpPr>
        <p:spPr>
          <a:xfrm>
            <a:off x="3304641" y="534268"/>
            <a:ext cx="5787560" cy="562168"/>
          </a:xfrm>
        </p:spPr>
        <p:txBody>
          <a:bodyPr/>
          <a:lstStyle/>
          <a:p>
            <a:r>
              <a:rPr lang="en-US" altLang="ko-KR" dirty="0" smtClean="0"/>
              <a:t>INDEX</a:t>
            </a:r>
            <a:endParaRPr lang="ko-KR" altLang="en-US" dirty="0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27380" y="2175351"/>
            <a:ext cx="3542083" cy="3548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473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1"/>
          <p:cNvSpPr>
            <a:spLocks noGrp="1"/>
          </p:cNvSpPr>
          <p:nvPr>
            <p:ph type="title"/>
          </p:nvPr>
        </p:nvSpPr>
        <p:spPr>
          <a:xfrm>
            <a:off x="1750710" y="510307"/>
            <a:ext cx="8690578" cy="562168"/>
          </a:xfrm>
        </p:spPr>
        <p:txBody>
          <a:bodyPr/>
          <a:lstStyle/>
          <a:p>
            <a:r>
              <a:rPr lang="en-US" altLang="ko-KR" dirty="0" smtClean="0"/>
              <a:t>COUNTING HUMAN</a:t>
            </a:r>
            <a:endParaRPr lang="ko-KR" altLang="en-US" dirty="0"/>
          </a:p>
        </p:txBody>
      </p:sp>
      <p:grpSp>
        <p:nvGrpSpPr>
          <p:cNvPr id="7" name="그룹 6"/>
          <p:cNvGrpSpPr/>
          <p:nvPr/>
        </p:nvGrpSpPr>
        <p:grpSpPr>
          <a:xfrm>
            <a:off x="6698736" y="2893993"/>
            <a:ext cx="2151381" cy="2294528"/>
            <a:chOff x="3684692" y="2239190"/>
            <a:chExt cx="2151381" cy="2294528"/>
          </a:xfrm>
        </p:grpSpPr>
        <p:sp>
          <p:nvSpPr>
            <p:cNvPr id="9" name="타원 8"/>
            <p:cNvSpPr/>
            <p:nvPr/>
          </p:nvSpPr>
          <p:spPr>
            <a:xfrm>
              <a:off x="3684693" y="2382338"/>
              <a:ext cx="2151380" cy="2151380"/>
            </a:xfrm>
            <a:prstGeom prst="ellipse">
              <a:avLst/>
            </a:prstGeom>
            <a:solidFill>
              <a:srgbClr val="ED7C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타원 2"/>
            <p:cNvSpPr/>
            <p:nvPr/>
          </p:nvSpPr>
          <p:spPr>
            <a:xfrm>
              <a:off x="3684692" y="2239190"/>
              <a:ext cx="2151380" cy="2151380"/>
            </a:xfrm>
            <a:prstGeom prst="ellipse">
              <a:avLst/>
            </a:prstGeom>
            <a:solidFill>
              <a:srgbClr val="EDB0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150282" y="3091839"/>
              <a:ext cx="1220206" cy="52322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ko-KR" sz="1400" dirty="0" smtClean="0">
                  <a:gradFill>
                    <a:gsLst>
                      <a:gs pos="0">
                        <a:schemeClr val="tx1">
                          <a:lumMod val="50000"/>
                          <a:lumOff val="50000"/>
                        </a:schemeClr>
                      </a:gs>
                      <a:gs pos="100000">
                        <a:schemeClr val="tx1">
                          <a:lumMod val="50000"/>
                          <a:lumOff val="50000"/>
                        </a:schemeClr>
                      </a:gs>
                    </a:gsLst>
                    <a:lin ang="5400000" scaled="1"/>
                  </a:gradFill>
                  <a:latin typeface="아리따-돋움(TTF)-Medium" panose="02020603020101020101" pitchFamily="18" charset="-127"/>
                  <a:ea typeface="아리따-돋움(TTF)-Medium" panose="02020603020101020101" pitchFamily="18" charset="-127"/>
                </a:rPr>
                <a:t>COUNTING</a:t>
              </a:r>
              <a:br>
                <a:rPr lang="en-US" altLang="ko-KR" sz="1400" dirty="0" smtClean="0">
                  <a:gradFill>
                    <a:gsLst>
                      <a:gs pos="0">
                        <a:schemeClr val="tx1">
                          <a:lumMod val="50000"/>
                          <a:lumOff val="50000"/>
                        </a:schemeClr>
                      </a:gs>
                      <a:gs pos="100000">
                        <a:schemeClr val="tx1">
                          <a:lumMod val="50000"/>
                          <a:lumOff val="50000"/>
                        </a:schemeClr>
                      </a:gs>
                    </a:gsLst>
                    <a:lin ang="5400000" scaled="1"/>
                  </a:gradFill>
                  <a:latin typeface="아리따-돋움(TTF)-Medium" panose="02020603020101020101" pitchFamily="18" charset="-127"/>
                  <a:ea typeface="아리따-돋움(TTF)-Medium" panose="02020603020101020101" pitchFamily="18" charset="-127"/>
                </a:rPr>
              </a:br>
              <a:r>
                <a:rPr lang="en-US" altLang="ko-KR" sz="1400" dirty="0" smtClean="0">
                  <a:gradFill>
                    <a:gsLst>
                      <a:gs pos="0">
                        <a:schemeClr val="tx1">
                          <a:lumMod val="50000"/>
                          <a:lumOff val="50000"/>
                        </a:schemeClr>
                      </a:gs>
                      <a:gs pos="100000">
                        <a:schemeClr val="tx1">
                          <a:lumMod val="50000"/>
                          <a:lumOff val="50000"/>
                        </a:schemeClr>
                      </a:gs>
                    </a:gsLst>
                    <a:lin ang="5400000" scaled="1"/>
                  </a:gradFill>
                  <a:latin typeface="아리따-돋움(TTF)-Medium" panose="02020603020101020101" pitchFamily="18" charset="-127"/>
                  <a:ea typeface="아리따-돋움(TTF)-Medium" panose="02020603020101020101" pitchFamily="18" charset="-127"/>
                </a:rPr>
                <a:t>HUMAN</a:t>
              </a:r>
              <a:endParaRPr lang="ko-KR" altLang="en-US" sz="1400" dirty="0">
                <a:gradFill>
                  <a:gsLst>
                    <a:gs pos="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tx1">
                        <a:lumMod val="50000"/>
                        <a:lumOff val="50000"/>
                      </a:schemeClr>
                    </a:gs>
                  </a:gsLst>
                  <a:lin ang="5400000" scaled="1"/>
                </a:gra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endParaRPr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9498268" y="3170749"/>
            <a:ext cx="1778000" cy="1892120"/>
            <a:chOff x="6542616" y="2425880"/>
            <a:chExt cx="1778000" cy="1892120"/>
          </a:xfrm>
        </p:grpSpPr>
        <p:sp>
          <p:nvSpPr>
            <p:cNvPr id="16" name="타원 15"/>
            <p:cNvSpPr/>
            <p:nvPr/>
          </p:nvSpPr>
          <p:spPr>
            <a:xfrm>
              <a:off x="6542616" y="2540000"/>
              <a:ext cx="1778000" cy="1778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타원 16"/>
            <p:cNvSpPr/>
            <p:nvPr/>
          </p:nvSpPr>
          <p:spPr>
            <a:xfrm>
              <a:off x="6542616" y="2425880"/>
              <a:ext cx="1778000" cy="1778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993034" y="3199560"/>
              <a:ext cx="877164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ko-KR" sz="1400" dirty="0" smtClean="0">
                  <a:gradFill>
                    <a:gsLst>
                      <a:gs pos="0">
                        <a:schemeClr val="tx1">
                          <a:lumMod val="50000"/>
                          <a:lumOff val="50000"/>
                        </a:schemeClr>
                      </a:gs>
                      <a:gs pos="100000">
                        <a:schemeClr val="tx1">
                          <a:lumMod val="50000"/>
                          <a:lumOff val="50000"/>
                        </a:schemeClr>
                      </a:gs>
                    </a:gsLst>
                    <a:lin ang="5400000" scaled="1"/>
                  </a:gradFill>
                  <a:latin typeface="아리따-돋움(TTF)-Medium" panose="02020603020101020101" pitchFamily="18" charset="-127"/>
                  <a:ea typeface="아리따-돋움(TTF)-Medium" panose="02020603020101020101" pitchFamily="18" charset="-127"/>
                </a:rPr>
                <a:t>RESULT</a:t>
              </a:r>
              <a:endParaRPr lang="ko-KR" altLang="en-US" sz="1400" dirty="0">
                <a:gradFill>
                  <a:gsLst>
                    <a:gs pos="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tx1">
                        <a:lumMod val="50000"/>
                        <a:lumOff val="50000"/>
                      </a:schemeClr>
                    </a:gs>
                  </a:gsLst>
                  <a:lin ang="5400000" scaled="1"/>
                </a:gra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endParaRPr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896682" y="3152257"/>
            <a:ext cx="1778000" cy="1892120"/>
            <a:chOff x="6542616" y="2425880"/>
            <a:chExt cx="1778000" cy="1892120"/>
          </a:xfrm>
        </p:grpSpPr>
        <p:sp>
          <p:nvSpPr>
            <p:cNvPr id="22" name="타원 21"/>
            <p:cNvSpPr/>
            <p:nvPr/>
          </p:nvSpPr>
          <p:spPr>
            <a:xfrm>
              <a:off x="6542616" y="2540000"/>
              <a:ext cx="1778000" cy="1778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타원 22"/>
            <p:cNvSpPr/>
            <p:nvPr/>
          </p:nvSpPr>
          <p:spPr>
            <a:xfrm>
              <a:off x="6542616" y="2425880"/>
              <a:ext cx="1778000" cy="1778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6666024" y="3091839"/>
              <a:ext cx="1531188" cy="52322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ko-KR" sz="1400" dirty="0" smtClean="0">
                  <a:gradFill>
                    <a:gsLst>
                      <a:gs pos="0">
                        <a:schemeClr val="tx1">
                          <a:lumMod val="50000"/>
                          <a:lumOff val="50000"/>
                        </a:schemeClr>
                      </a:gs>
                      <a:gs pos="100000">
                        <a:schemeClr val="tx1">
                          <a:lumMod val="50000"/>
                          <a:lumOff val="50000"/>
                        </a:schemeClr>
                      </a:gs>
                    </a:gsLst>
                    <a:lin ang="5400000" scaled="1"/>
                  </a:gradFill>
                  <a:latin typeface="아리따-돋움(TTF)-Medium" panose="02020603020101020101" pitchFamily="18" charset="-127"/>
                  <a:ea typeface="아리따-돋움(TTF)-Medium" panose="02020603020101020101" pitchFamily="18" charset="-127"/>
                </a:rPr>
                <a:t>BACKGROUND</a:t>
              </a:r>
              <a:br>
                <a:rPr lang="en-US" altLang="ko-KR" sz="1400" dirty="0" smtClean="0">
                  <a:gradFill>
                    <a:gsLst>
                      <a:gs pos="0">
                        <a:schemeClr val="tx1">
                          <a:lumMod val="50000"/>
                          <a:lumOff val="50000"/>
                        </a:schemeClr>
                      </a:gs>
                      <a:gs pos="100000">
                        <a:schemeClr val="tx1">
                          <a:lumMod val="50000"/>
                          <a:lumOff val="50000"/>
                        </a:schemeClr>
                      </a:gs>
                    </a:gsLst>
                    <a:lin ang="5400000" scaled="1"/>
                  </a:gradFill>
                  <a:latin typeface="아리따-돋움(TTF)-Medium" panose="02020603020101020101" pitchFamily="18" charset="-127"/>
                  <a:ea typeface="아리따-돋움(TTF)-Medium" panose="02020603020101020101" pitchFamily="18" charset="-127"/>
                </a:rPr>
              </a:br>
              <a:r>
                <a:rPr lang="en-US" altLang="ko-KR" sz="1400" dirty="0" smtClean="0">
                  <a:gradFill>
                    <a:gsLst>
                      <a:gs pos="0">
                        <a:schemeClr val="tx1">
                          <a:lumMod val="50000"/>
                          <a:lumOff val="50000"/>
                        </a:schemeClr>
                      </a:gs>
                      <a:gs pos="100000">
                        <a:schemeClr val="tx1">
                          <a:lumMod val="50000"/>
                          <a:lumOff val="50000"/>
                        </a:schemeClr>
                      </a:gs>
                    </a:gsLst>
                    <a:lin ang="5400000" scaled="1"/>
                  </a:gradFill>
                  <a:latin typeface="아리따-돋움(TTF)-Medium" panose="02020603020101020101" pitchFamily="18" charset="-127"/>
                  <a:ea typeface="아리따-돋움(TTF)-Medium" panose="02020603020101020101" pitchFamily="18" charset="-127"/>
                </a:rPr>
                <a:t>IMAGE</a:t>
              </a:r>
              <a:endParaRPr lang="ko-KR" altLang="en-US" sz="1400" dirty="0">
                <a:gradFill>
                  <a:gsLst>
                    <a:gs pos="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tx1">
                        <a:lumMod val="50000"/>
                        <a:lumOff val="50000"/>
                      </a:schemeClr>
                    </a:gs>
                  </a:gsLst>
                  <a:lin ang="5400000" scaled="1"/>
                </a:gra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endParaRP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3923245" y="3095197"/>
            <a:ext cx="1778000" cy="1892120"/>
            <a:chOff x="9213850" y="2425880"/>
            <a:chExt cx="1778000" cy="1892120"/>
          </a:xfrm>
        </p:grpSpPr>
        <p:sp>
          <p:nvSpPr>
            <p:cNvPr id="25" name="타원 24"/>
            <p:cNvSpPr/>
            <p:nvPr/>
          </p:nvSpPr>
          <p:spPr>
            <a:xfrm>
              <a:off x="9213850" y="2540000"/>
              <a:ext cx="1778000" cy="1778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타원 25"/>
            <p:cNvSpPr/>
            <p:nvPr/>
          </p:nvSpPr>
          <p:spPr>
            <a:xfrm>
              <a:off x="9213850" y="2425880"/>
              <a:ext cx="1778000" cy="1778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9416606" y="3199560"/>
              <a:ext cx="1372492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ko-KR" sz="1400" dirty="0" smtClean="0">
                  <a:gradFill>
                    <a:gsLst>
                      <a:gs pos="0">
                        <a:schemeClr val="tx1">
                          <a:lumMod val="50000"/>
                          <a:lumOff val="50000"/>
                        </a:schemeClr>
                      </a:gs>
                      <a:gs pos="100000">
                        <a:schemeClr val="tx1">
                          <a:lumMod val="50000"/>
                          <a:lumOff val="50000"/>
                        </a:schemeClr>
                      </a:gs>
                    </a:gsLst>
                    <a:lin ang="5400000" scaled="1"/>
                  </a:gradFill>
                  <a:latin typeface="아리따-돋움(TTF)-Medium" panose="02020603020101020101" pitchFamily="18" charset="-127"/>
                  <a:ea typeface="아리따-돋움(TTF)-Medium" panose="02020603020101020101" pitchFamily="18" charset="-127"/>
                </a:rPr>
                <a:t>SETTING ROI</a:t>
              </a:r>
              <a:endParaRPr lang="ko-KR" altLang="en-US" sz="1400" dirty="0">
                <a:gradFill>
                  <a:gsLst>
                    <a:gs pos="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tx1">
                        <a:lumMod val="50000"/>
                        <a:lumOff val="50000"/>
                      </a:schemeClr>
                    </a:gs>
                  </a:gsLst>
                  <a:lin ang="5400000" scaled="1"/>
                </a:gra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43403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180256" y="2009444"/>
            <a:ext cx="7650113" cy="1224081"/>
            <a:chOff x="8284764" y="2278760"/>
            <a:chExt cx="5021943" cy="1224081"/>
          </a:xfrm>
        </p:grpSpPr>
        <p:sp>
          <p:nvSpPr>
            <p:cNvPr id="10" name="TextBox 9"/>
            <p:cNvSpPr txBox="1"/>
            <p:nvPr/>
          </p:nvSpPr>
          <p:spPr>
            <a:xfrm>
              <a:off x="8284767" y="2278760"/>
              <a:ext cx="1608120" cy="4001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2000" dirty="0" smtClean="0">
                  <a:gradFill>
                    <a:gsLst>
                      <a:gs pos="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1"/>
                  </a:gra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HOG feature descriptor</a:t>
              </a:r>
              <a:endParaRPr lang="ko-KR" altLang="en-US" sz="200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8284764" y="2745711"/>
              <a:ext cx="5021943" cy="75713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en-US" altLang="ko-KR" dirty="0" smtClean="0">
                  <a:gradFill>
                    <a:gsLst>
                      <a:gs pos="0">
                        <a:schemeClr val="tx1">
                          <a:lumMod val="50000"/>
                          <a:lumOff val="50000"/>
                        </a:schemeClr>
                      </a:gs>
                      <a:gs pos="100000">
                        <a:schemeClr val="tx1">
                          <a:lumMod val="50000"/>
                          <a:lumOff val="50000"/>
                        </a:schemeClr>
                      </a:gs>
                    </a:gsLst>
                    <a:lin ang="5400000" scaled="1"/>
                  </a:gradFill>
                  <a:latin typeface="아리따-돋움(TTF)-Light" panose="02020603020101020101" pitchFamily="18" charset="-127"/>
                  <a:ea typeface="아리따-돋움(TTF)-Light" panose="02020603020101020101" pitchFamily="18" charset="-127"/>
                </a:rPr>
                <a:t>HOG(Histogram of Gradient)</a:t>
              </a:r>
              <a:r>
                <a:rPr lang="en-US" altLang="ko-KR" dirty="0">
                  <a:gradFill>
                    <a:gsLst>
                      <a:gs pos="0">
                        <a:schemeClr val="tx1">
                          <a:lumMod val="50000"/>
                          <a:lumOff val="50000"/>
                        </a:schemeClr>
                      </a:gs>
                      <a:gs pos="100000">
                        <a:schemeClr val="tx1">
                          <a:lumMod val="50000"/>
                          <a:lumOff val="50000"/>
                        </a:schemeClr>
                      </a:gs>
                    </a:gsLst>
                    <a:lin ang="5400000" scaled="1"/>
                  </a:gradFill>
                  <a:latin typeface="아리따-돋움(TTF)-Light" panose="02020603020101020101" pitchFamily="18" charset="-127"/>
                  <a:ea typeface="아리따-돋움(TTF)-Light" panose="02020603020101020101" pitchFamily="18" charset="-127"/>
                </a:rPr>
                <a:t>:</a:t>
              </a:r>
              <a:r>
                <a:rPr lang="ko-KR" altLang="en-US" dirty="0" smtClean="0">
                  <a:gradFill>
                    <a:gsLst>
                      <a:gs pos="0">
                        <a:schemeClr val="tx1">
                          <a:lumMod val="50000"/>
                          <a:lumOff val="50000"/>
                        </a:schemeClr>
                      </a:gs>
                      <a:gs pos="100000">
                        <a:schemeClr val="tx1">
                          <a:lumMod val="50000"/>
                          <a:lumOff val="50000"/>
                        </a:schemeClr>
                      </a:gs>
                    </a:gsLst>
                    <a:lin ang="5400000" scaled="1"/>
                  </a:gradFill>
                  <a:latin typeface="아리따-돋움(TTF)-Light" panose="02020603020101020101" pitchFamily="18" charset="-127"/>
                  <a:ea typeface="아리따-돋움(TTF)-Light" panose="02020603020101020101" pitchFamily="18" charset="-127"/>
                </a:rPr>
                <a:t> 이미지 내의 </a:t>
              </a:r>
              <a:r>
                <a:rPr lang="en-US" altLang="ko-KR" dirty="0" smtClean="0">
                  <a:gradFill>
                    <a:gsLst>
                      <a:gs pos="0">
                        <a:schemeClr val="tx1">
                          <a:lumMod val="50000"/>
                          <a:lumOff val="50000"/>
                        </a:schemeClr>
                      </a:gs>
                      <a:gs pos="100000">
                        <a:schemeClr val="tx1">
                          <a:lumMod val="50000"/>
                          <a:lumOff val="50000"/>
                        </a:schemeClr>
                      </a:gs>
                    </a:gsLst>
                    <a:lin ang="5400000" scaled="1"/>
                  </a:gradFill>
                  <a:latin typeface="아리따-돋움(TTF)-Light" panose="02020603020101020101" pitchFamily="18" charset="-127"/>
                  <a:ea typeface="아리따-돋움(TTF)-Light" panose="02020603020101020101" pitchFamily="18" charset="-127"/>
                </a:rPr>
                <a:t>edge</a:t>
              </a:r>
              <a:r>
                <a:rPr lang="ko-KR" altLang="en-US" dirty="0">
                  <a:gradFill>
                    <a:gsLst>
                      <a:gs pos="0">
                        <a:schemeClr val="tx1">
                          <a:lumMod val="50000"/>
                          <a:lumOff val="50000"/>
                        </a:schemeClr>
                      </a:gs>
                      <a:gs pos="100000">
                        <a:schemeClr val="tx1">
                          <a:lumMod val="50000"/>
                          <a:lumOff val="50000"/>
                        </a:schemeClr>
                      </a:gs>
                    </a:gsLst>
                    <a:lin ang="5400000" scaled="1"/>
                  </a:gradFill>
                  <a:latin typeface="아리따-돋움(TTF)-Light" panose="02020603020101020101" pitchFamily="18" charset="-127"/>
                  <a:ea typeface="아리따-돋움(TTF)-Light" panose="02020603020101020101" pitchFamily="18" charset="-127"/>
                </a:rPr>
                <a:t> </a:t>
              </a:r>
              <a:r>
                <a:rPr lang="ko-KR" altLang="en-US" dirty="0" smtClean="0">
                  <a:gradFill>
                    <a:gsLst>
                      <a:gs pos="0">
                        <a:schemeClr val="tx1">
                          <a:lumMod val="50000"/>
                          <a:lumOff val="50000"/>
                        </a:schemeClr>
                      </a:gs>
                      <a:gs pos="100000">
                        <a:schemeClr val="tx1">
                          <a:lumMod val="50000"/>
                          <a:lumOff val="50000"/>
                        </a:schemeClr>
                      </a:gs>
                    </a:gsLst>
                    <a:lin ang="5400000" scaled="1"/>
                  </a:gradFill>
                  <a:latin typeface="아리따-돋움(TTF)-Light" panose="02020603020101020101" pitchFamily="18" charset="-127"/>
                  <a:ea typeface="아리따-돋움(TTF)-Light" panose="02020603020101020101" pitchFamily="18" charset="-127"/>
                </a:rPr>
                <a:t>방향 또는 밝기 </a:t>
              </a:r>
              <a:r>
                <a:rPr lang="en-US" altLang="ko-KR" dirty="0" smtClean="0">
                  <a:gradFill>
                    <a:gsLst>
                      <a:gs pos="0">
                        <a:schemeClr val="tx1">
                          <a:lumMod val="50000"/>
                          <a:lumOff val="50000"/>
                        </a:schemeClr>
                      </a:gs>
                      <a:gs pos="100000">
                        <a:schemeClr val="tx1">
                          <a:lumMod val="50000"/>
                          <a:lumOff val="50000"/>
                        </a:schemeClr>
                      </a:gs>
                    </a:gsLst>
                    <a:lin ang="5400000" scaled="1"/>
                  </a:gradFill>
                  <a:latin typeface="아리따-돋움(TTF)-Light" panose="02020603020101020101" pitchFamily="18" charset="-127"/>
                  <a:ea typeface="아리따-돋움(TTF)-Light" panose="02020603020101020101" pitchFamily="18" charset="-127"/>
                </a:rPr>
                <a:t>gradient</a:t>
              </a:r>
              <a:r>
                <a:rPr lang="ko-KR" altLang="en-US" dirty="0" smtClean="0">
                  <a:gradFill>
                    <a:gsLst>
                      <a:gs pos="0">
                        <a:schemeClr val="tx1">
                          <a:lumMod val="50000"/>
                          <a:lumOff val="50000"/>
                        </a:schemeClr>
                      </a:gs>
                      <a:gs pos="100000">
                        <a:schemeClr val="tx1">
                          <a:lumMod val="50000"/>
                          <a:lumOff val="50000"/>
                        </a:schemeClr>
                      </a:gs>
                    </a:gsLst>
                    <a:lin ang="5400000" scaled="1"/>
                  </a:gradFill>
                  <a:latin typeface="아리따-돋움(TTF)-Light" panose="02020603020101020101" pitchFamily="18" charset="-127"/>
                  <a:ea typeface="아리따-돋움(TTF)-Light" panose="02020603020101020101" pitchFamily="18" charset="-127"/>
                </a:rPr>
                <a:t>를 이용하는 </a:t>
              </a:r>
              <a:r>
                <a:rPr lang="en-US" altLang="ko-KR" dirty="0" smtClean="0">
                  <a:gradFill>
                    <a:gsLst>
                      <a:gs pos="0">
                        <a:schemeClr val="tx1">
                          <a:lumMod val="50000"/>
                          <a:lumOff val="50000"/>
                        </a:schemeClr>
                      </a:gs>
                      <a:gs pos="100000">
                        <a:schemeClr val="tx1">
                          <a:lumMod val="50000"/>
                          <a:lumOff val="50000"/>
                        </a:schemeClr>
                      </a:gs>
                    </a:gsLst>
                    <a:lin ang="5400000" scaled="1"/>
                  </a:gradFill>
                  <a:latin typeface="아리따-돋움(TTF)-Light" panose="02020603020101020101" pitchFamily="18" charset="-127"/>
                  <a:ea typeface="아리따-돋움(TTF)-Light" panose="02020603020101020101" pitchFamily="18" charset="-127"/>
                </a:rPr>
                <a:t>feature descriptor</a:t>
              </a:r>
              <a:endParaRPr lang="ko-KR" altLang="en-US" dirty="0">
                <a:gradFill>
                  <a:gsLst>
                    <a:gs pos="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tx1">
                        <a:lumMod val="50000"/>
                        <a:lumOff val="50000"/>
                      </a:schemeClr>
                    </a:gs>
                  </a:gsLst>
                  <a:lin ang="5400000" scaled="1"/>
                </a:gradFill>
                <a:latin typeface="아리따-돋움(TTF)-Light" panose="02020603020101020101" pitchFamily="18" charset="-127"/>
                <a:ea typeface="아리따-돋움(TTF)-Light" panose="02020603020101020101" pitchFamily="18" charset="-127"/>
              </a:endParaRPr>
            </a:p>
          </p:txBody>
        </p:sp>
      </p:grp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HOG Descriptor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 smtClean="0"/>
              <a:t>Feature detect</a:t>
            </a:r>
            <a:endParaRPr lang="ko-KR" altLang="en-US" dirty="0"/>
          </a:p>
        </p:txBody>
      </p:sp>
      <p:grpSp>
        <p:nvGrpSpPr>
          <p:cNvPr id="20" name="그룹 19"/>
          <p:cNvGrpSpPr/>
          <p:nvPr/>
        </p:nvGrpSpPr>
        <p:grpSpPr>
          <a:xfrm>
            <a:off x="1180256" y="3760036"/>
            <a:ext cx="7650113" cy="1170605"/>
            <a:chOff x="8284764" y="2288378"/>
            <a:chExt cx="5021943" cy="1170605"/>
          </a:xfrm>
        </p:grpSpPr>
        <p:sp>
          <p:nvSpPr>
            <p:cNvPr id="21" name="TextBox 20"/>
            <p:cNvSpPr txBox="1"/>
            <p:nvPr/>
          </p:nvSpPr>
          <p:spPr>
            <a:xfrm>
              <a:off x="8284767" y="2288378"/>
              <a:ext cx="2294217" cy="380873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dirty="0">
                  <a:solidFill>
                    <a:srgbClr val="434343"/>
                  </a:solidFill>
                  <a:latin typeface="아리따-돋움(TTF)-Light" panose="02020603020101020101" pitchFamily="18" charset="-127"/>
                  <a:ea typeface="아리따-돋움(TTF)-Light" panose="02020603020101020101" pitchFamily="18" charset="-127"/>
                </a:rPr>
                <a:t>두 가지 방법으로 </a:t>
              </a:r>
              <a:r>
                <a:rPr lang="en-US" altLang="ko-KR" dirty="0">
                  <a:solidFill>
                    <a:srgbClr val="434343"/>
                  </a:solidFill>
                  <a:latin typeface="아리따-돋움(TTF)-Light" panose="02020603020101020101" pitchFamily="18" charset="-127"/>
                  <a:ea typeface="아리따-돋움(TTF)-Light" panose="02020603020101020101" pitchFamily="18" charset="-127"/>
                </a:rPr>
                <a:t>HOG descriptor </a:t>
              </a:r>
              <a:r>
                <a:rPr lang="ko-KR" altLang="en-US" dirty="0">
                  <a:solidFill>
                    <a:srgbClr val="434343"/>
                  </a:solidFill>
                  <a:latin typeface="아리따-돋움(TTF)-Light" panose="02020603020101020101" pitchFamily="18" charset="-127"/>
                  <a:ea typeface="아리따-돋움(TTF)-Light" panose="02020603020101020101" pitchFamily="18" charset="-127"/>
                </a:rPr>
                <a:t>사용</a:t>
              </a:r>
              <a:endParaRPr lang="en-US" altLang="ko-KR" dirty="0">
                <a:solidFill>
                  <a:srgbClr val="434343"/>
                </a:solidFill>
                <a:latin typeface="아리따-돋움(TTF)-Light" panose="02020603020101020101" pitchFamily="18" charset="-127"/>
                <a:ea typeface="아리따-돋움(TTF)-Light" panose="02020603020101020101" pitchFamily="18" charset="-127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8284764" y="2745711"/>
              <a:ext cx="5021943" cy="71327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285750" indent="-285750" latinLnBrk="0">
                <a:lnSpc>
                  <a:spcPct val="120000"/>
                </a:lnSpc>
                <a:buFontTx/>
                <a:buChar char="-"/>
              </a:pPr>
              <a:r>
                <a:rPr lang="en-US" altLang="ko-KR" dirty="0">
                  <a:gradFill>
                    <a:gsLst>
                      <a:gs pos="0">
                        <a:schemeClr val="tx1">
                          <a:lumMod val="50000"/>
                          <a:lumOff val="50000"/>
                        </a:schemeClr>
                      </a:gs>
                      <a:gs pos="100000">
                        <a:schemeClr val="tx1">
                          <a:lumMod val="50000"/>
                          <a:lumOff val="50000"/>
                        </a:schemeClr>
                      </a:gs>
                    </a:gsLst>
                    <a:lin ang="5400000" scaled="1"/>
                  </a:gradFill>
                  <a:latin typeface="아리따-돋움(TTF)-Light" panose="02020603020101020101" pitchFamily="18" charset="-127"/>
                  <a:ea typeface="아리따-돋움(TTF)-Light" panose="02020603020101020101" pitchFamily="18" charset="-127"/>
                </a:rPr>
                <a:t>SVM detector</a:t>
              </a:r>
            </a:p>
            <a:p>
              <a:pPr marL="285750" indent="-285750" latinLnBrk="0">
                <a:lnSpc>
                  <a:spcPct val="120000"/>
                </a:lnSpc>
                <a:buFontTx/>
                <a:buChar char="-"/>
              </a:pPr>
              <a:r>
                <a:rPr lang="ko-KR" altLang="en-US" dirty="0">
                  <a:gradFill>
                    <a:gsLst>
                      <a:gs pos="0">
                        <a:schemeClr val="tx1">
                          <a:lumMod val="50000"/>
                          <a:lumOff val="50000"/>
                        </a:schemeClr>
                      </a:gs>
                      <a:gs pos="100000">
                        <a:schemeClr val="tx1">
                          <a:lumMod val="50000"/>
                          <a:lumOff val="50000"/>
                        </a:schemeClr>
                      </a:gs>
                    </a:gsLst>
                    <a:lin ang="5400000" scaled="1"/>
                  </a:gradFill>
                  <a:latin typeface="아리따-돋움(TTF)-Light" panose="02020603020101020101" pitchFamily="18" charset="-127"/>
                  <a:ea typeface="아리따-돋움(TTF)-Light" panose="02020603020101020101" pitchFamily="18" charset="-127"/>
                </a:rPr>
                <a:t>학습을 통한 </a:t>
              </a:r>
              <a:r>
                <a:rPr lang="en-US" altLang="ko-KR" dirty="0">
                  <a:gradFill>
                    <a:gsLst>
                      <a:gs pos="0">
                        <a:schemeClr val="tx1">
                          <a:lumMod val="50000"/>
                          <a:lumOff val="50000"/>
                        </a:schemeClr>
                      </a:gs>
                      <a:gs pos="100000">
                        <a:schemeClr val="tx1">
                          <a:lumMod val="50000"/>
                          <a:lumOff val="50000"/>
                        </a:schemeClr>
                      </a:gs>
                    </a:gsLst>
                    <a:lin ang="5400000" scaled="1"/>
                  </a:gradFill>
                  <a:latin typeface="아리따-돋움(TTF)-Light" panose="02020603020101020101" pitchFamily="18" charset="-127"/>
                  <a:ea typeface="아리따-돋움(TTF)-Light" panose="02020603020101020101" pitchFamily="18" charset="-127"/>
                </a:rPr>
                <a:t>detect</a:t>
              </a:r>
              <a:endParaRPr lang="ko-KR" altLang="en-US" dirty="0">
                <a:gradFill>
                  <a:gsLst>
                    <a:gs pos="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tx1">
                        <a:lumMod val="50000"/>
                        <a:lumOff val="50000"/>
                      </a:schemeClr>
                    </a:gs>
                  </a:gsLst>
                  <a:lin ang="5400000" scaled="1"/>
                </a:gradFill>
                <a:latin typeface="아리따-돋움(TTF)-Light" panose="02020603020101020101" pitchFamily="18" charset="-127"/>
                <a:ea typeface="아리따-돋움(TTF)-Light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50369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180256" y="2024833"/>
            <a:ext cx="7650113" cy="1208692"/>
            <a:chOff x="8284764" y="2294149"/>
            <a:chExt cx="5021943" cy="1208692"/>
          </a:xfrm>
        </p:grpSpPr>
        <p:sp>
          <p:nvSpPr>
            <p:cNvPr id="10" name="TextBox 9"/>
            <p:cNvSpPr txBox="1"/>
            <p:nvPr/>
          </p:nvSpPr>
          <p:spPr>
            <a:xfrm>
              <a:off x="8284767" y="2294149"/>
              <a:ext cx="3890879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dirty="0">
                  <a:gradFill>
                    <a:gsLst>
                      <a:gs pos="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1"/>
                  </a:gra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1. </a:t>
              </a:r>
              <a:r>
                <a:rPr lang="en-US" altLang="ko-KR" dirty="0" smtClean="0">
                  <a:gradFill>
                    <a:gsLst>
                      <a:gs pos="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1"/>
                  </a:gra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SVM(Support </a:t>
              </a:r>
              <a:r>
                <a:rPr lang="en-US" altLang="ko-KR" dirty="0">
                  <a:gradFill>
                    <a:gsLst>
                      <a:gs pos="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1"/>
                  </a:gra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Vector </a:t>
              </a:r>
              <a:r>
                <a:rPr lang="en-US" altLang="ko-KR" dirty="0" smtClean="0">
                  <a:gradFill>
                    <a:gsLst>
                      <a:gs pos="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1"/>
                  </a:gra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Machine) Detect</a:t>
              </a:r>
              <a:endParaRPr lang="ko-KR" altLang="en-US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8284764" y="2745711"/>
              <a:ext cx="5021943" cy="75713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en-US" altLang="ko-KR" dirty="0" smtClean="0">
                  <a:gradFill>
                    <a:gsLst>
                      <a:gs pos="0">
                        <a:schemeClr val="tx1">
                          <a:lumMod val="50000"/>
                          <a:lumOff val="50000"/>
                        </a:schemeClr>
                      </a:gs>
                      <a:gs pos="100000">
                        <a:schemeClr val="tx1">
                          <a:lumMod val="50000"/>
                          <a:lumOff val="50000"/>
                        </a:schemeClr>
                      </a:gs>
                    </a:gsLst>
                    <a:lin ang="5400000" scaled="1"/>
                  </a:gradFill>
                  <a:latin typeface="아리따-돋움(TTF)-Light" panose="02020603020101020101" pitchFamily="18" charset="-127"/>
                  <a:ea typeface="아리따-돋움(TTF)-Light" panose="02020603020101020101" pitchFamily="18" charset="-127"/>
                </a:rPr>
                <a:t>-  </a:t>
              </a:r>
              <a:r>
                <a:rPr lang="ko-KR" altLang="en-US" dirty="0" smtClean="0">
                  <a:gradFill>
                    <a:gsLst>
                      <a:gs pos="0">
                        <a:schemeClr val="tx1">
                          <a:lumMod val="50000"/>
                          <a:lumOff val="50000"/>
                        </a:schemeClr>
                      </a:gs>
                      <a:gs pos="100000">
                        <a:schemeClr val="tx1">
                          <a:lumMod val="50000"/>
                          <a:lumOff val="50000"/>
                        </a:schemeClr>
                      </a:gs>
                    </a:gsLst>
                    <a:lin ang="5400000" scaled="1"/>
                  </a:gradFill>
                  <a:latin typeface="아리따-돋움(TTF)-Light" panose="02020603020101020101" pitchFamily="18" charset="-127"/>
                  <a:ea typeface="아리따-돋움(TTF)-Light" panose="02020603020101020101" pitchFamily="18" charset="-127"/>
                </a:rPr>
                <a:t>기계 학습의 한 분야</a:t>
              </a:r>
              <a:endParaRPr lang="en-US" altLang="ko-KR" dirty="0" smtClean="0">
                <a:gradFill>
                  <a:gsLst>
                    <a:gs pos="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tx1">
                        <a:lumMod val="50000"/>
                        <a:lumOff val="50000"/>
                      </a:schemeClr>
                    </a:gs>
                  </a:gsLst>
                  <a:lin ang="5400000" scaled="1"/>
                </a:gradFill>
                <a:latin typeface="아리따-돋움(TTF)-Light" panose="02020603020101020101" pitchFamily="18" charset="-127"/>
                <a:ea typeface="아리따-돋움(TTF)-Light" panose="02020603020101020101" pitchFamily="18" charset="-127"/>
              </a:endParaRPr>
            </a:p>
            <a:p>
              <a:pPr marL="285750" indent="-285750" latinLnBrk="0">
                <a:lnSpc>
                  <a:spcPct val="120000"/>
                </a:lnSpc>
                <a:buFontTx/>
                <a:buChar char="-"/>
              </a:pPr>
              <a:r>
                <a:rPr lang="ko-KR" altLang="en-US" dirty="0" smtClean="0">
                  <a:gradFill>
                    <a:gsLst>
                      <a:gs pos="0">
                        <a:schemeClr val="tx1">
                          <a:lumMod val="50000"/>
                          <a:lumOff val="50000"/>
                        </a:schemeClr>
                      </a:gs>
                      <a:gs pos="100000">
                        <a:schemeClr val="tx1">
                          <a:lumMod val="50000"/>
                          <a:lumOff val="50000"/>
                        </a:schemeClr>
                      </a:gs>
                    </a:gsLst>
                    <a:lin ang="5400000" scaled="1"/>
                  </a:gradFill>
                  <a:latin typeface="아리따-돋움(TTF)-Light" panose="02020603020101020101" pitchFamily="18" charset="-127"/>
                  <a:ea typeface="아리따-돋움(TTF)-Light" panose="02020603020101020101" pitchFamily="18" charset="-127"/>
                </a:rPr>
                <a:t>다차원의 벡터 데이터를 </a:t>
              </a:r>
              <a:r>
                <a:rPr lang="ko-KR" altLang="en-US" dirty="0" err="1" smtClean="0">
                  <a:gradFill>
                    <a:gsLst>
                      <a:gs pos="0">
                        <a:schemeClr val="tx1">
                          <a:lumMod val="50000"/>
                          <a:lumOff val="50000"/>
                        </a:schemeClr>
                      </a:gs>
                      <a:gs pos="100000">
                        <a:schemeClr val="tx1">
                          <a:lumMod val="50000"/>
                          <a:lumOff val="50000"/>
                        </a:schemeClr>
                      </a:gs>
                    </a:gsLst>
                    <a:lin ang="5400000" scaled="1"/>
                  </a:gradFill>
                  <a:latin typeface="아리따-돋움(TTF)-Light" panose="02020603020101020101" pitchFamily="18" charset="-127"/>
                  <a:ea typeface="아리따-돋움(TTF)-Light" panose="02020603020101020101" pitchFamily="18" charset="-127"/>
                </a:rPr>
                <a:t>초평면으로</a:t>
              </a:r>
              <a:r>
                <a:rPr lang="ko-KR" altLang="en-US" dirty="0" smtClean="0">
                  <a:gradFill>
                    <a:gsLst>
                      <a:gs pos="0">
                        <a:schemeClr val="tx1">
                          <a:lumMod val="50000"/>
                          <a:lumOff val="50000"/>
                        </a:schemeClr>
                      </a:gs>
                      <a:gs pos="100000">
                        <a:schemeClr val="tx1">
                          <a:lumMod val="50000"/>
                          <a:lumOff val="50000"/>
                        </a:schemeClr>
                      </a:gs>
                    </a:gsLst>
                    <a:lin ang="5400000" scaled="1"/>
                  </a:gradFill>
                  <a:latin typeface="아리따-돋움(TTF)-Light" panose="02020603020101020101" pitchFamily="18" charset="-127"/>
                  <a:ea typeface="아리따-돋움(TTF)-Light" panose="02020603020101020101" pitchFamily="18" charset="-127"/>
                </a:rPr>
                <a:t> 분류하여 대상 데이터를 판단 </a:t>
              </a:r>
              <a:endParaRPr lang="ko-KR" altLang="en-US" dirty="0">
                <a:gradFill>
                  <a:gsLst>
                    <a:gs pos="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tx1">
                        <a:lumMod val="50000"/>
                        <a:lumOff val="50000"/>
                      </a:schemeClr>
                    </a:gs>
                  </a:gsLst>
                  <a:lin ang="5400000" scaled="1"/>
                </a:gradFill>
                <a:latin typeface="아리따-돋움(TTF)-Light" panose="02020603020101020101" pitchFamily="18" charset="-127"/>
                <a:ea typeface="아리따-돋움(TTF)-Light" panose="02020603020101020101" pitchFamily="18" charset="-127"/>
              </a:endParaRPr>
            </a:p>
          </p:txBody>
        </p:sp>
      </p:grp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HOG Descriptor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 smtClean="0"/>
              <a:t>Feature detect</a:t>
            </a:r>
            <a:endParaRPr lang="ko-KR" altLang="en-US" dirty="0"/>
          </a:p>
        </p:txBody>
      </p:sp>
      <p:grpSp>
        <p:nvGrpSpPr>
          <p:cNvPr id="15" name="그룹 14"/>
          <p:cNvGrpSpPr/>
          <p:nvPr/>
        </p:nvGrpSpPr>
        <p:grpSpPr>
          <a:xfrm>
            <a:off x="1180256" y="3521124"/>
            <a:ext cx="7650113" cy="1208692"/>
            <a:chOff x="8284764" y="2294149"/>
            <a:chExt cx="5021943" cy="1208692"/>
          </a:xfrm>
        </p:grpSpPr>
        <p:sp>
          <p:nvSpPr>
            <p:cNvPr id="16" name="TextBox 15"/>
            <p:cNvSpPr txBox="1"/>
            <p:nvPr/>
          </p:nvSpPr>
          <p:spPr>
            <a:xfrm>
              <a:off x="8284767" y="2294149"/>
              <a:ext cx="3890879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dirty="0" smtClean="0">
                  <a:gradFill>
                    <a:gsLst>
                      <a:gs pos="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1"/>
                  </a:gra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2. </a:t>
              </a:r>
              <a:r>
                <a:rPr lang="ko-KR" altLang="en-US" dirty="0" smtClean="0">
                  <a:gradFill>
                    <a:gsLst>
                      <a:gs pos="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1"/>
                  </a:gra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학습을 통한 </a:t>
              </a:r>
              <a:r>
                <a:rPr lang="en-US" altLang="ko-KR" dirty="0" smtClean="0">
                  <a:gradFill>
                    <a:gsLst>
                      <a:gs pos="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1"/>
                  </a:gra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detect</a:t>
              </a:r>
              <a:endParaRPr lang="ko-KR" altLang="en-US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8284764" y="2745711"/>
              <a:ext cx="5021943" cy="75713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285750" indent="-285750" latinLnBrk="0">
                <a:lnSpc>
                  <a:spcPct val="120000"/>
                </a:lnSpc>
                <a:buFontTx/>
                <a:buChar char="-"/>
              </a:pPr>
              <a:r>
                <a:rPr lang="en-US" altLang="ko-KR" dirty="0" smtClean="0">
                  <a:gradFill>
                    <a:gsLst>
                      <a:gs pos="0">
                        <a:schemeClr val="tx1">
                          <a:lumMod val="50000"/>
                          <a:lumOff val="50000"/>
                        </a:schemeClr>
                      </a:gs>
                      <a:gs pos="100000">
                        <a:schemeClr val="tx1">
                          <a:lumMod val="50000"/>
                          <a:lumOff val="50000"/>
                        </a:schemeClr>
                      </a:gs>
                    </a:gsLst>
                    <a:lin ang="5400000" scaled="1"/>
                  </a:gradFill>
                  <a:latin typeface="아리따-돋움(TTF)-Light" panose="02020603020101020101" pitchFamily="18" charset="-127"/>
                  <a:ea typeface="아리따-돋움(TTF)-Light" panose="02020603020101020101" pitchFamily="18" charset="-127"/>
                </a:rPr>
                <a:t>HOG</a:t>
              </a:r>
              <a:r>
                <a:rPr lang="ko-KR" altLang="en-US" dirty="0" smtClean="0">
                  <a:gradFill>
                    <a:gsLst>
                      <a:gs pos="0">
                        <a:schemeClr val="tx1">
                          <a:lumMod val="50000"/>
                          <a:lumOff val="50000"/>
                        </a:schemeClr>
                      </a:gs>
                      <a:gs pos="100000">
                        <a:schemeClr val="tx1">
                          <a:lumMod val="50000"/>
                          <a:lumOff val="50000"/>
                        </a:schemeClr>
                      </a:gs>
                    </a:gsLst>
                    <a:lin ang="5400000" scaled="1"/>
                  </a:gradFill>
                  <a:latin typeface="아리따-돋움(TTF)-Light" panose="02020603020101020101" pitchFamily="18" charset="-127"/>
                  <a:ea typeface="아리따-돋움(TTF)-Light" panose="02020603020101020101" pitchFamily="18" charset="-127"/>
                </a:rPr>
                <a:t>로 </a:t>
              </a:r>
              <a:r>
                <a:rPr lang="en-US" altLang="ko-KR" dirty="0" smtClean="0">
                  <a:gradFill>
                    <a:gsLst>
                      <a:gs pos="0">
                        <a:schemeClr val="tx1">
                          <a:lumMod val="50000"/>
                          <a:lumOff val="50000"/>
                        </a:schemeClr>
                      </a:gs>
                      <a:gs pos="100000">
                        <a:schemeClr val="tx1">
                          <a:lumMod val="50000"/>
                          <a:lumOff val="50000"/>
                        </a:schemeClr>
                      </a:gs>
                    </a:gsLst>
                    <a:lin ang="5400000" scaled="1"/>
                  </a:gradFill>
                  <a:latin typeface="아리따-돋움(TTF)-Light" panose="02020603020101020101" pitchFamily="18" charset="-127"/>
                  <a:ea typeface="아리따-돋움(TTF)-Light" panose="02020603020101020101" pitchFamily="18" charset="-127"/>
                </a:rPr>
                <a:t>feature detect</a:t>
              </a:r>
              <a:r>
                <a:rPr lang="ko-KR" altLang="en-US" dirty="0" smtClean="0">
                  <a:gradFill>
                    <a:gsLst>
                      <a:gs pos="0">
                        <a:schemeClr val="tx1">
                          <a:lumMod val="50000"/>
                          <a:lumOff val="50000"/>
                        </a:schemeClr>
                      </a:gs>
                      <a:gs pos="100000">
                        <a:schemeClr val="tx1">
                          <a:lumMod val="50000"/>
                          <a:lumOff val="50000"/>
                        </a:schemeClr>
                      </a:gs>
                    </a:gsLst>
                    <a:lin ang="5400000" scaled="1"/>
                  </a:gradFill>
                  <a:latin typeface="아리따-돋움(TTF)-Light" panose="02020603020101020101" pitchFamily="18" charset="-127"/>
                  <a:ea typeface="아리따-돋움(TTF)-Light" panose="02020603020101020101" pitchFamily="18" charset="-127"/>
                </a:rPr>
                <a:t>를 수행한 </a:t>
              </a:r>
              <a:r>
                <a:rPr lang="ko-KR" altLang="en-US" dirty="0">
                  <a:gradFill>
                    <a:gsLst>
                      <a:gs pos="0">
                        <a:schemeClr val="tx1">
                          <a:lumMod val="50000"/>
                          <a:lumOff val="50000"/>
                        </a:schemeClr>
                      </a:gs>
                      <a:gs pos="100000">
                        <a:schemeClr val="tx1">
                          <a:lumMod val="50000"/>
                          <a:lumOff val="50000"/>
                        </a:schemeClr>
                      </a:gs>
                    </a:gsLst>
                    <a:lin ang="5400000" scaled="1"/>
                  </a:gradFill>
                  <a:latin typeface="아리따-돋움(TTF)-Light" panose="02020603020101020101" pitchFamily="18" charset="-127"/>
                  <a:ea typeface="아리따-돋움(TTF)-Light" panose="02020603020101020101" pitchFamily="18" charset="-127"/>
                </a:rPr>
                <a:t>많은 샘플 </a:t>
              </a:r>
              <a:r>
                <a:rPr lang="ko-KR" altLang="en-US" dirty="0" smtClean="0">
                  <a:gradFill>
                    <a:gsLst>
                      <a:gs pos="0">
                        <a:schemeClr val="tx1">
                          <a:lumMod val="50000"/>
                          <a:lumOff val="50000"/>
                        </a:schemeClr>
                      </a:gs>
                      <a:gs pos="100000">
                        <a:schemeClr val="tx1">
                          <a:lumMod val="50000"/>
                          <a:lumOff val="50000"/>
                        </a:schemeClr>
                      </a:gs>
                    </a:gsLst>
                    <a:lin ang="5400000" scaled="1"/>
                  </a:gradFill>
                  <a:latin typeface="아리따-돋움(TTF)-Light" panose="02020603020101020101" pitchFamily="18" charset="-127"/>
                  <a:ea typeface="아리따-돋움(TTF)-Light" panose="02020603020101020101" pitchFamily="18" charset="-127"/>
                </a:rPr>
                <a:t>이미지에 대한 파일</a:t>
              </a:r>
              <a:r>
                <a:rPr lang="en-US" altLang="ko-KR" dirty="0" smtClean="0">
                  <a:gradFill>
                    <a:gsLst>
                      <a:gs pos="0">
                        <a:schemeClr val="tx1">
                          <a:lumMod val="50000"/>
                          <a:lumOff val="50000"/>
                        </a:schemeClr>
                      </a:gs>
                      <a:gs pos="100000">
                        <a:schemeClr val="tx1">
                          <a:lumMod val="50000"/>
                          <a:lumOff val="50000"/>
                        </a:schemeClr>
                      </a:gs>
                    </a:gsLst>
                    <a:lin ang="5400000" scaled="1"/>
                  </a:gradFill>
                  <a:latin typeface="아리따-돋움(TTF)-Light" panose="02020603020101020101" pitchFamily="18" charset="-127"/>
                  <a:ea typeface="아리따-돋움(TTF)-Light" panose="02020603020101020101" pitchFamily="18" charset="-127"/>
                </a:rPr>
                <a:t>(.xml)</a:t>
              </a:r>
              <a:r>
                <a:rPr lang="ko-KR" altLang="en-US" dirty="0" smtClean="0">
                  <a:gradFill>
                    <a:gsLst>
                      <a:gs pos="0">
                        <a:schemeClr val="tx1">
                          <a:lumMod val="50000"/>
                          <a:lumOff val="50000"/>
                        </a:schemeClr>
                      </a:gs>
                      <a:gs pos="100000">
                        <a:schemeClr val="tx1">
                          <a:lumMod val="50000"/>
                          <a:lumOff val="50000"/>
                        </a:schemeClr>
                      </a:gs>
                    </a:gsLst>
                    <a:lin ang="5400000" scaled="1"/>
                  </a:gradFill>
                  <a:latin typeface="아리따-돋움(TTF)-Light" panose="02020603020101020101" pitchFamily="18" charset="-127"/>
                  <a:ea typeface="아리따-돋움(TTF)-Light" panose="02020603020101020101" pitchFamily="18" charset="-127"/>
                </a:rPr>
                <a:t>을 이용</a:t>
              </a:r>
              <a:endParaRPr lang="en-US" altLang="ko-KR" dirty="0" smtClean="0">
                <a:gradFill>
                  <a:gsLst>
                    <a:gs pos="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tx1">
                        <a:lumMod val="50000"/>
                        <a:lumOff val="50000"/>
                      </a:schemeClr>
                    </a:gs>
                  </a:gsLst>
                  <a:lin ang="5400000" scaled="1"/>
                </a:gradFill>
                <a:latin typeface="아리따-돋움(TTF)-Light" panose="02020603020101020101" pitchFamily="18" charset="-127"/>
                <a:ea typeface="아리따-돋움(TTF)-Light" panose="02020603020101020101" pitchFamily="18" charset="-127"/>
              </a:endParaRPr>
            </a:p>
            <a:p>
              <a:pPr marL="285750" indent="-285750" latinLnBrk="0">
                <a:lnSpc>
                  <a:spcPct val="120000"/>
                </a:lnSpc>
                <a:buFontTx/>
                <a:buChar char="-"/>
              </a:pPr>
              <a:r>
                <a:rPr lang="ko-KR" altLang="en-US" dirty="0" smtClean="0">
                  <a:gradFill>
                    <a:gsLst>
                      <a:gs pos="0">
                        <a:schemeClr val="tx1">
                          <a:lumMod val="50000"/>
                          <a:lumOff val="50000"/>
                        </a:schemeClr>
                      </a:gs>
                      <a:gs pos="100000">
                        <a:schemeClr val="tx1">
                          <a:lumMod val="50000"/>
                          <a:lumOff val="50000"/>
                        </a:schemeClr>
                      </a:gs>
                    </a:gsLst>
                    <a:lin ang="5400000" scaled="1"/>
                  </a:gradFill>
                  <a:latin typeface="아리따-돋움(TTF)-Light" panose="02020603020101020101" pitchFamily="18" charset="-127"/>
                  <a:ea typeface="아리따-돋움(TTF)-Light" panose="02020603020101020101" pitchFamily="18" charset="-127"/>
                </a:rPr>
                <a:t>대상 데이터가 학습 데이터와 같은 지를 판단  </a:t>
              </a:r>
              <a:endParaRPr lang="ko-KR" altLang="en-US" dirty="0">
                <a:gradFill>
                  <a:gsLst>
                    <a:gs pos="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tx1">
                        <a:lumMod val="50000"/>
                        <a:lumOff val="50000"/>
                      </a:schemeClr>
                    </a:gs>
                  </a:gsLst>
                  <a:lin ang="5400000" scaled="1"/>
                </a:gradFill>
                <a:latin typeface="아리따-돋움(TTF)-Light" panose="02020603020101020101" pitchFamily="18" charset="-127"/>
                <a:ea typeface="아리따-돋움(TTF)-Light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50073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515242" y="1674408"/>
            <a:ext cx="5927121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1. </a:t>
            </a:r>
            <a:r>
              <a:rPr lang="en-US" altLang="ko-KR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SVM(Support </a:t>
            </a:r>
            <a:r>
              <a:rPr lang="en-US" altLang="ko-KR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Vector </a:t>
            </a:r>
            <a:r>
              <a:rPr lang="en-US" altLang="ko-KR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Machine) Detect</a:t>
            </a:r>
            <a:endParaRPr lang="ko-KR" altLang="en-US" dirty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</a:gra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HOG Descriptor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 smtClean="0"/>
              <a:t>Feature detect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293" y="2338013"/>
            <a:ext cx="2656609" cy="433280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6432" y="2338013"/>
            <a:ext cx="2464952" cy="433280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6913" y="2333625"/>
            <a:ext cx="2453831" cy="4331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080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515242" y="1674408"/>
            <a:ext cx="5927121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2. </a:t>
            </a:r>
            <a:r>
              <a:rPr lang="ko-KR" altLang="en-US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학습을 통한 </a:t>
            </a:r>
            <a:r>
              <a:rPr lang="en-US" altLang="ko-KR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detect</a:t>
            </a:r>
            <a:endParaRPr lang="ko-KR" altLang="en-US" dirty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</a:gra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HOG Descriptor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 smtClean="0"/>
              <a:t>Feature detect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255" y="2369558"/>
            <a:ext cx="3557745" cy="395305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3313" y="2281147"/>
            <a:ext cx="2122670" cy="404146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1985" y="2205794"/>
            <a:ext cx="2579870" cy="4116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578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/>
        </p:nvGrpSpPr>
        <p:grpSpPr>
          <a:xfrm>
            <a:off x="7750759" y="2999281"/>
            <a:ext cx="4177716" cy="694873"/>
            <a:chOff x="7750759" y="1947680"/>
            <a:chExt cx="4177716" cy="694873"/>
          </a:xfrm>
        </p:grpSpPr>
        <p:sp>
          <p:nvSpPr>
            <p:cNvPr id="13" name="TextBox 12"/>
            <p:cNvSpPr txBox="1"/>
            <p:nvPr/>
          </p:nvSpPr>
          <p:spPr>
            <a:xfrm>
              <a:off x="7750759" y="1947680"/>
              <a:ext cx="184731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endParaRPr lang="ko-KR" altLang="en-US" sz="140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750759" y="2317143"/>
              <a:ext cx="4177716" cy="32541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latinLnBrk="0">
                <a:lnSpc>
                  <a:spcPct val="120000"/>
                </a:lnSpc>
              </a:pPr>
              <a:endParaRPr lang="ko-KR" altLang="en-US" sz="1400" dirty="0">
                <a:gradFill>
                  <a:gsLst>
                    <a:gs pos="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tx1">
                        <a:lumMod val="50000"/>
                        <a:lumOff val="50000"/>
                      </a:schemeClr>
                    </a:gs>
                  </a:gsLst>
                  <a:lin ang="5400000" scaled="1"/>
                </a:gradFill>
                <a:latin typeface="아리따-돋움(TTF)-Light" panose="02020603020101020101" pitchFamily="18" charset="-127"/>
                <a:ea typeface="아리따-돋움(TTF)-Light" panose="02020603020101020101" pitchFamily="18" charset="-127"/>
              </a:endParaRPr>
            </a:p>
          </p:txBody>
        </p:sp>
      </p:grpSp>
      <p:sp>
        <p:nvSpPr>
          <p:cNvPr id="9" name="제목 8"/>
          <p:cNvSpPr>
            <a:spLocks noGrp="1"/>
          </p:cNvSpPr>
          <p:nvPr>
            <p:ph type="title"/>
          </p:nvPr>
        </p:nvSpPr>
        <p:spPr>
          <a:xfrm>
            <a:off x="1750710" y="326695"/>
            <a:ext cx="8690578" cy="562168"/>
          </a:xfrm>
        </p:spPr>
        <p:txBody>
          <a:bodyPr/>
          <a:lstStyle/>
          <a:p>
            <a:r>
              <a:rPr lang="en-US" altLang="ko-KR" dirty="0" smtClean="0"/>
              <a:t>HUMAN COUNTING</a:t>
            </a:r>
            <a:endParaRPr lang="ko-KR" altLang="en-US" dirty="0"/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sz="2000" dirty="0" smtClean="0"/>
              <a:t>3</a:t>
            </a:r>
            <a:r>
              <a:rPr lang="en-US" altLang="ko-KR" sz="2000" baseline="30000" dirty="0" smtClean="0"/>
              <a:t>rd</a:t>
            </a:r>
            <a:r>
              <a:rPr lang="en-US" altLang="ko-KR" sz="2000" dirty="0" smtClean="0"/>
              <a:t> method</a:t>
            </a:r>
            <a:endParaRPr lang="ko-KR" altLang="en-US" sz="2000" dirty="0"/>
          </a:p>
        </p:txBody>
      </p:sp>
      <p:sp>
        <p:nvSpPr>
          <p:cNvPr id="10" name="TextBox 9"/>
          <p:cNvSpPr txBox="1"/>
          <p:nvPr/>
        </p:nvSpPr>
        <p:spPr>
          <a:xfrm>
            <a:off x="515242" y="1674408"/>
            <a:ext cx="5927121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3. HOG</a:t>
            </a:r>
            <a:r>
              <a:rPr lang="ko-KR" altLang="en-US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가</a:t>
            </a:r>
            <a:r>
              <a:rPr lang="en-US" altLang="ko-KR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 </a:t>
            </a:r>
            <a:r>
              <a:rPr lang="ko-KR" altLang="en-US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사람 인식을 못하는 경우</a:t>
            </a:r>
            <a:endParaRPr lang="ko-KR" altLang="en-US" dirty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</a:gra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238" y="2242553"/>
            <a:ext cx="2752381" cy="195238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238" y="4393747"/>
            <a:ext cx="1457143" cy="123809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0154" y="2496760"/>
            <a:ext cx="2295845" cy="143847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6940" y="4456514"/>
            <a:ext cx="2762636" cy="1257475"/>
          </a:xfrm>
          <a:prstGeom prst="rect">
            <a:avLst/>
          </a:prstGeom>
        </p:spPr>
      </p:pic>
      <p:grpSp>
        <p:nvGrpSpPr>
          <p:cNvPr id="16" name="그룹 15"/>
          <p:cNvGrpSpPr/>
          <p:nvPr/>
        </p:nvGrpSpPr>
        <p:grpSpPr>
          <a:xfrm>
            <a:off x="6907212" y="3368744"/>
            <a:ext cx="4473575" cy="1569791"/>
            <a:chOff x="7750759" y="1916903"/>
            <a:chExt cx="4177716" cy="1569791"/>
          </a:xfrm>
        </p:grpSpPr>
        <p:sp>
          <p:nvSpPr>
            <p:cNvPr id="17" name="TextBox 16"/>
            <p:cNvSpPr txBox="1"/>
            <p:nvPr/>
          </p:nvSpPr>
          <p:spPr>
            <a:xfrm>
              <a:off x="7750759" y="1916903"/>
              <a:ext cx="3765226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dirty="0" smtClean="0">
                  <a:gradFill>
                    <a:gsLst>
                      <a:gs pos="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1"/>
                  </a:gra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Threshold &amp; morphology to new ROI</a:t>
              </a:r>
              <a:endParaRPr lang="ko-KR" altLang="en-US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7750759" y="2317143"/>
              <a:ext cx="4177716" cy="116955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altLang="ko-KR" sz="1400" dirty="0" smtClean="0">
                  <a:ea typeface="아리따-돋움(TTF)-Light" panose="02020603020101020101"/>
                </a:rPr>
                <a:t>- Find Threshold and apply morphology to find</a:t>
              </a:r>
              <a:br>
                <a:rPr lang="en-US" altLang="ko-KR" sz="1400" dirty="0" smtClean="0">
                  <a:ea typeface="아리따-돋움(TTF)-Light" panose="02020603020101020101"/>
                </a:rPr>
              </a:br>
              <a:r>
                <a:rPr lang="en-US" altLang="ko-KR" sz="1400" dirty="0" smtClean="0">
                  <a:ea typeface="아리따-돋움(TTF)-Light" panose="02020603020101020101"/>
                </a:rPr>
                <a:t>  HUMAN FEATURE</a:t>
              </a:r>
            </a:p>
            <a:p>
              <a:endParaRPr lang="en-US" altLang="ko-KR" sz="1400" dirty="0" smtClean="0">
                <a:ea typeface="아리따-돋움(TTF)-Light" panose="02020603020101020101"/>
              </a:endParaRPr>
            </a:p>
            <a:p>
              <a:r>
                <a:rPr lang="en-US" altLang="ko-KR" sz="1400" dirty="0" smtClean="0">
                  <a:ea typeface="아리따-돋움(TTF)-Light" panose="02020603020101020101"/>
                </a:rPr>
                <a:t>- Count connected components</a:t>
              </a:r>
              <a:endParaRPr lang="en-US" altLang="ko-KR" sz="1400" dirty="0">
                <a:ea typeface="아리따-돋움(TTF)-Light" panose="02020603020101020101"/>
              </a:endParaRPr>
            </a:p>
            <a:p>
              <a:endParaRPr lang="en-US" altLang="ko-KR" sz="1400" dirty="0" smtClean="0">
                <a:ea typeface="아리따-돋움(TTF)-Light" panose="02020603020101020101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117789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/>
        </p:nvGrpSpPr>
        <p:grpSpPr>
          <a:xfrm>
            <a:off x="7750759" y="2999281"/>
            <a:ext cx="4177716" cy="694873"/>
            <a:chOff x="7750759" y="1947680"/>
            <a:chExt cx="4177716" cy="694873"/>
          </a:xfrm>
        </p:grpSpPr>
        <p:sp>
          <p:nvSpPr>
            <p:cNvPr id="13" name="TextBox 12"/>
            <p:cNvSpPr txBox="1"/>
            <p:nvPr/>
          </p:nvSpPr>
          <p:spPr>
            <a:xfrm>
              <a:off x="7750759" y="1947680"/>
              <a:ext cx="184731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endParaRPr lang="ko-KR" altLang="en-US" sz="140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750759" y="2317143"/>
              <a:ext cx="4177716" cy="32541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latinLnBrk="0">
                <a:lnSpc>
                  <a:spcPct val="120000"/>
                </a:lnSpc>
              </a:pPr>
              <a:endParaRPr lang="ko-KR" altLang="en-US" sz="1400" dirty="0">
                <a:gradFill>
                  <a:gsLst>
                    <a:gs pos="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tx1">
                        <a:lumMod val="50000"/>
                        <a:lumOff val="50000"/>
                      </a:schemeClr>
                    </a:gs>
                  </a:gsLst>
                  <a:lin ang="5400000" scaled="1"/>
                </a:gradFill>
                <a:latin typeface="아리따-돋움(TTF)-Light" panose="02020603020101020101" pitchFamily="18" charset="-127"/>
                <a:ea typeface="아리따-돋움(TTF)-Light" panose="02020603020101020101" pitchFamily="18" charset="-127"/>
              </a:endParaRPr>
            </a:p>
          </p:txBody>
        </p:sp>
      </p:grpSp>
      <p:sp>
        <p:nvSpPr>
          <p:cNvPr id="9" name="제목 8"/>
          <p:cNvSpPr>
            <a:spLocks noGrp="1"/>
          </p:cNvSpPr>
          <p:nvPr>
            <p:ph type="title"/>
          </p:nvPr>
        </p:nvSpPr>
        <p:spPr>
          <a:xfrm>
            <a:off x="1750711" y="341865"/>
            <a:ext cx="8690578" cy="562168"/>
          </a:xfrm>
        </p:spPr>
        <p:txBody>
          <a:bodyPr/>
          <a:lstStyle/>
          <a:p>
            <a:r>
              <a:rPr lang="en-US" altLang="ko-KR" dirty="0" smtClean="0"/>
              <a:t>HUMAN COUNTING</a:t>
            </a:r>
            <a:endParaRPr lang="ko-KR" altLang="en-US" dirty="0"/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sz="2000" dirty="0" smtClean="0"/>
              <a:t>Compare ROI</a:t>
            </a:r>
            <a:endParaRPr lang="ko-KR" altLang="en-US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5464111" y="3307058"/>
            <a:ext cx="126377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600" dirty="0"/>
              <a:t>&lt;</a:t>
            </a:r>
            <a:endParaRPr lang="ko-KR" altLang="en-US" sz="96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795" y="1411797"/>
            <a:ext cx="4345808" cy="540632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3396" y="1411797"/>
            <a:ext cx="4406604" cy="5449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7521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/>
        </p:nvGrpSpPr>
        <p:grpSpPr>
          <a:xfrm>
            <a:off x="7750759" y="2999281"/>
            <a:ext cx="4177716" cy="694873"/>
            <a:chOff x="7750759" y="1947680"/>
            <a:chExt cx="4177716" cy="694873"/>
          </a:xfrm>
        </p:grpSpPr>
        <p:sp>
          <p:nvSpPr>
            <p:cNvPr id="13" name="TextBox 12"/>
            <p:cNvSpPr txBox="1"/>
            <p:nvPr/>
          </p:nvSpPr>
          <p:spPr>
            <a:xfrm>
              <a:off x="7750759" y="1947680"/>
              <a:ext cx="184731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endParaRPr lang="ko-KR" altLang="en-US" sz="140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750759" y="2317143"/>
              <a:ext cx="4177716" cy="32541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latinLnBrk="0">
                <a:lnSpc>
                  <a:spcPct val="120000"/>
                </a:lnSpc>
              </a:pPr>
              <a:endParaRPr lang="ko-KR" altLang="en-US" sz="1400" dirty="0">
                <a:gradFill>
                  <a:gsLst>
                    <a:gs pos="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tx1">
                        <a:lumMod val="50000"/>
                        <a:lumOff val="50000"/>
                      </a:schemeClr>
                    </a:gs>
                  </a:gsLst>
                  <a:lin ang="5400000" scaled="1"/>
                </a:gradFill>
                <a:latin typeface="아리따-돋움(TTF)-Light" panose="02020603020101020101" pitchFamily="18" charset="-127"/>
                <a:ea typeface="아리따-돋움(TTF)-Light" panose="02020603020101020101" pitchFamily="18" charset="-127"/>
              </a:endParaRPr>
            </a:p>
          </p:txBody>
        </p:sp>
      </p:grpSp>
      <p:sp>
        <p:nvSpPr>
          <p:cNvPr id="9" name="제목 8"/>
          <p:cNvSpPr>
            <a:spLocks noGrp="1"/>
          </p:cNvSpPr>
          <p:nvPr>
            <p:ph type="title"/>
          </p:nvPr>
        </p:nvSpPr>
        <p:spPr>
          <a:xfrm>
            <a:off x="1750711" y="341865"/>
            <a:ext cx="8690578" cy="562168"/>
          </a:xfrm>
        </p:spPr>
        <p:txBody>
          <a:bodyPr/>
          <a:lstStyle/>
          <a:p>
            <a:r>
              <a:rPr lang="en-US" altLang="ko-KR" dirty="0" smtClean="0"/>
              <a:t>Cannot detect HOG?</a:t>
            </a:r>
            <a:endParaRPr lang="ko-KR" altLang="en-US" dirty="0"/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sz="2000" dirty="0" smtClean="0"/>
              <a:t>Compare ROI</a:t>
            </a:r>
            <a:endParaRPr lang="ko-KR" altLang="en-US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5464111" y="3307058"/>
            <a:ext cx="126377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600" dirty="0"/>
              <a:t>&lt;</a:t>
            </a:r>
            <a:endParaRPr lang="ko-KR" altLang="en-US" sz="96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795" y="1411797"/>
            <a:ext cx="4345808" cy="540632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3396" y="1411797"/>
            <a:ext cx="4406604" cy="5449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690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1"/>
          <p:cNvSpPr>
            <a:spLocks noGrp="1"/>
          </p:cNvSpPr>
          <p:nvPr>
            <p:ph type="title"/>
          </p:nvPr>
        </p:nvSpPr>
        <p:spPr>
          <a:xfrm>
            <a:off x="1750710" y="510307"/>
            <a:ext cx="8690578" cy="562168"/>
          </a:xfrm>
        </p:spPr>
        <p:txBody>
          <a:bodyPr/>
          <a:lstStyle/>
          <a:p>
            <a:r>
              <a:rPr lang="en-US" altLang="ko-KR" dirty="0" smtClean="0"/>
              <a:t>RESULT</a:t>
            </a:r>
            <a:endParaRPr lang="ko-KR" altLang="en-US" dirty="0"/>
          </a:p>
        </p:txBody>
      </p:sp>
      <p:grpSp>
        <p:nvGrpSpPr>
          <p:cNvPr id="7" name="그룹 6"/>
          <p:cNvGrpSpPr/>
          <p:nvPr/>
        </p:nvGrpSpPr>
        <p:grpSpPr>
          <a:xfrm>
            <a:off x="9365597" y="2875501"/>
            <a:ext cx="2151381" cy="2294528"/>
            <a:chOff x="3684692" y="2239190"/>
            <a:chExt cx="2151381" cy="2294528"/>
          </a:xfrm>
        </p:grpSpPr>
        <p:sp>
          <p:nvSpPr>
            <p:cNvPr id="9" name="타원 8"/>
            <p:cNvSpPr/>
            <p:nvPr/>
          </p:nvSpPr>
          <p:spPr>
            <a:xfrm>
              <a:off x="3684693" y="2382338"/>
              <a:ext cx="2151380" cy="2151380"/>
            </a:xfrm>
            <a:prstGeom prst="ellipse">
              <a:avLst/>
            </a:prstGeom>
            <a:solidFill>
              <a:srgbClr val="ED7C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타원 2"/>
            <p:cNvSpPr/>
            <p:nvPr/>
          </p:nvSpPr>
          <p:spPr>
            <a:xfrm>
              <a:off x="3684692" y="2239190"/>
              <a:ext cx="2151380" cy="2151380"/>
            </a:xfrm>
            <a:prstGeom prst="ellipse">
              <a:avLst/>
            </a:prstGeom>
            <a:solidFill>
              <a:srgbClr val="EDB0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321802" y="3199560"/>
              <a:ext cx="877164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ko-KR" sz="1400" dirty="0" smtClean="0">
                  <a:gradFill>
                    <a:gsLst>
                      <a:gs pos="0">
                        <a:schemeClr val="tx1">
                          <a:lumMod val="50000"/>
                          <a:lumOff val="50000"/>
                        </a:schemeClr>
                      </a:gs>
                      <a:gs pos="100000">
                        <a:schemeClr val="tx1">
                          <a:lumMod val="50000"/>
                          <a:lumOff val="50000"/>
                        </a:schemeClr>
                      </a:gs>
                    </a:gsLst>
                    <a:lin ang="5400000" scaled="1"/>
                  </a:gradFill>
                  <a:latin typeface="아리따-돋움(TTF)-Medium" panose="02020603020101020101" pitchFamily="18" charset="-127"/>
                  <a:ea typeface="아리따-돋움(TTF)-Medium" panose="02020603020101020101" pitchFamily="18" charset="-127"/>
                </a:rPr>
                <a:t>RESULT</a:t>
              </a:r>
              <a:endParaRPr lang="ko-KR" altLang="en-US" sz="1400" dirty="0">
                <a:gradFill>
                  <a:gsLst>
                    <a:gs pos="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tx1">
                        <a:lumMod val="50000"/>
                        <a:lumOff val="50000"/>
                      </a:schemeClr>
                    </a:gs>
                  </a:gsLst>
                  <a:lin ang="5400000" scaled="1"/>
                </a:gra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endParaRPr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6831638" y="3152257"/>
            <a:ext cx="1778000" cy="1892120"/>
            <a:chOff x="6542616" y="2425880"/>
            <a:chExt cx="1778000" cy="1892120"/>
          </a:xfrm>
        </p:grpSpPr>
        <p:sp>
          <p:nvSpPr>
            <p:cNvPr id="16" name="타원 15"/>
            <p:cNvSpPr/>
            <p:nvPr/>
          </p:nvSpPr>
          <p:spPr>
            <a:xfrm>
              <a:off x="6542616" y="2540000"/>
              <a:ext cx="1778000" cy="1778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타원 16"/>
            <p:cNvSpPr/>
            <p:nvPr/>
          </p:nvSpPr>
          <p:spPr>
            <a:xfrm>
              <a:off x="6542616" y="2425880"/>
              <a:ext cx="1778000" cy="1778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821513" y="3091839"/>
              <a:ext cx="1220206" cy="52322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ko-KR" sz="1400" dirty="0" smtClean="0">
                  <a:gradFill>
                    <a:gsLst>
                      <a:gs pos="0">
                        <a:schemeClr val="tx1">
                          <a:lumMod val="50000"/>
                          <a:lumOff val="50000"/>
                        </a:schemeClr>
                      </a:gs>
                      <a:gs pos="100000">
                        <a:schemeClr val="tx1">
                          <a:lumMod val="50000"/>
                          <a:lumOff val="50000"/>
                        </a:schemeClr>
                      </a:gs>
                    </a:gsLst>
                    <a:lin ang="5400000" scaled="1"/>
                  </a:gradFill>
                  <a:latin typeface="아리따-돋움(TTF)-Medium" panose="02020603020101020101" pitchFamily="18" charset="-127"/>
                  <a:ea typeface="아리따-돋움(TTF)-Medium" panose="02020603020101020101" pitchFamily="18" charset="-127"/>
                </a:rPr>
                <a:t>COUNTING</a:t>
              </a:r>
              <a:br>
                <a:rPr lang="en-US" altLang="ko-KR" sz="1400" dirty="0" smtClean="0">
                  <a:gradFill>
                    <a:gsLst>
                      <a:gs pos="0">
                        <a:schemeClr val="tx1">
                          <a:lumMod val="50000"/>
                          <a:lumOff val="50000"/>
                        </a:schemeClr>
                      </a:gs>
                      <a:gs pos="100000">
                        <a:schemeClr val="tx1">
                          <a:lumMod val="50000"/>
                          <a:lumOff val="50000"/>
                        </a:schemeClr>
                      </a:gs>
                    </a:gsLst>
                    <a:lin ang="5400000" scaled="1"/>
                  </a:gradFill>
                  <a:latin typeface="아리따-돋움(TTF)-Medium" panose="02020603020101020101" pitchFamily="18" charset="-127"/>
                  <a:ea typeface="아리따-돋움(TTF)-Medium" panose="02020603020101020101" pitchFamily="18" charset="-127"/>
                </a:rPr>
              </a:br>
              <a:r>
                <a:rPr lang="en-US" altLang="ko-KR" sz="1400" dirty="0" smtClean="0">
                  <a:gradFill>
                    <a:gsLst>
                      <a:gs pos="0">
                        <a:schemeClr val="tx1">
                          <a:lumMod val="50000"/>
                          <a:lumOff val="50000"/>
                        </a:schemeClr>
                      </a:gs>
                      <a:gs pos="100000">
                        <a:schemeClr val="tx1">
                          <a:lumMod val="50000"/>
                          <a:lumOff val="50000"/>
                        </a:schemeClr>
                      </a:gs>
                    </a:gsLst>
                    <a:lin ang="5400000" scaled="1"/>
                  </a:gradFill>
                  <a:latin typeface="아리따-돋움(TTF)-Medium" panose="02020603020101020101" pitchFamily="18" charset="-127"/>
                  <a:ea typeface="아리따-돋움(TTF)-Medium" panose="02020603020101020101" pitchFamily="18" charset="-127"/>
                </a:rPr>
                <a:t>HUMAN</a:t>
              </a:r>
              <a:endParaRPr lang="ko-KR" altLang="en-US" sz="1400" dirty="0">
                <a:gradFill>
                  <a:gsLst>
                    <a:gs pos="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tx1">
                        <a:lumMod val="50000"/>
                        <a:lumOff val="50000"/>
                      </a:schemeClr>
                    </a:gs>
                  </a:gsLst>
                  <a:lin ang="5400000" scaled="1"/>
                </a:gra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endParaRPr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896682" y="3152257"/>
            <a:ext cx="1778000" cy="1892120"/>
            <a:chOff x="6542616" y="2425880"/>
            <a:chExt cx="1778000" cy="1892120"/>
          </a:xfrm>
        </p:grpSpPr>
        <p:sp>
          <p:nvSpPr>
            <p:cNvPr id="22" name="타원 21"/>
            <p:cNvSpPr/>
            <p:nvPr/>
          </p:nvSpPr>
          <p:spPr>
            <a:xfrm>
              <a:off x="6542616" y="2540000"/>
              <a:ext cx="1778000" cy="1778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타원 22"/>
            <p:cNvSpPr/>
            <p:nvPr/>
          </p:nvSpPr>
          <p:spPr>
            <a:xfrm>
              <a:off x="6542616" y="2425880"/>
              <a:ext cx="1778000" cy="1778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6666024" y="3091839"/>
              <a:ext cx="1531188" cy="52322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ko-KR" sz="1400" dirty="0" smtClean="0">
                  <a:gradFill>
                    <a:gsLst>
                      <a:gs pos="0">
                        <a:schemeClr val="tx1">
                          <a:lumMod val="50000"/>
                          <a:lumOff val="50000"/>
                        </a:schemeClr>
                      </a:gs>
                      <a:gs pos="100000">
                        <a:schemeClr val="tx1">
                          <a:lumMod val="50000"/>
                          <a:lumOff val="50000"/>
                        </a:schemeClr>
                      </a:gs>
                    </a:gsLst>
                    <a:lin ang="5400000" scaled="1"/>
                  </a:gradFill>
                  <a:latin typeface="아리따-돋움(TTF)-Medium" panose="02020603020101020101" pitchFamily="18" charset="-127"/>
                  <a:ea typeface="아리따-돋움(TTF)-Medium" panose="02020603020101020101" pitchFamily="18" charset="-127"/>
                </a:rPr>
                <a:t>BACKGROUND</a:t>
              </a:r>
              <a:br>
                <a:rPr lang="en-US" altLang="ko-KR" sz="1400" dirty="0" smtClean="0">
                  <a:gradFill>
                    <a:gsLst>
                      <a:gs pos="0">
                        <a:schemeClr val="tx1">
                          <a:lumMod val="50000"/>
                          <a:lumOff val="50000"/>
                        </a:schemeClr>
                      </a:gs>
                      <a:gs pos="100000">
                        <a:schemeClr val="tx1">
                          <a:lumMod val="50000"/>
                          <a:lumOff val="50000"/>
                        </a:schemeClr>
                      </a:gs>
                    </a:gsLst>
                    <a:lin ang="5400000" scaled="1"/>
                  </a:gradFill>
                  <a:latin typeface="아리따-돋움(TTF)-Medium" panose="02020603020101020101" pitchFamily="18" charset="-127"/>
                  <a:ea typeface="아리따-돋움(TTF)-Medium" panose="02020603020101020101" pitchFamily="18" charset="-127"/>
                </a:rPr>
              </a:br>
              <a:r>
                <a:rPr lang="en-US" altLang="ko-KR" sz="1400" dirty="0" smtClean="0">
                  <a:gradFill>
                    <a:gsLst>
                      <a:gs pos="0">
                        <a:schemeClr val="tx1">
                          <a:lumMod val="50000"/>
                          <a:lumOff val="50000"/>
                        </a:schemeClr>
                      </a:gs>
                      <a:gs pos="100000">
                        <a:schemeClr val="tx1">
                          <a:lumMod val="50000"/>
                          <a:lumOff val="50000"/>
                        </a:schemeClr>
                      </a:gs>
                    </a:gsLst>
                    <a:lin ang="5400000" scaled="1"/>
                  </a:gradFill>
                  <a:latin typeface="아리따-돋움(TTF)-Medium" panose="02020603020101020101" pitchFamily="18" charset="-127"/>
                  <a:ea typeface="아리따-돋움(TTF)-Medium" panose="02020603020101020101" pitchFamily="18" charset="-127"/>
                </a:rPr>
                <a:t>IMAGE</a:t>
              </a:r>
              <a:endParaRPr lang="ko-KR" altLang="en-US" sz="1400" dirty="0">
                <a:gradFill>
                  <a:gsLst>
                    <a:gs pos="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tx1">
                        <a:lumMod val="50000"/>
                        <a:lumOff val="50000"/>
                      </a:schemeClr>
                    </a:gs>
                  </a:gsLst>
                  <a:lin ang="5400000" scaled="1"/>
                </a:gra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endParaRP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3923245" y="3095197"/>
            <a:ext cx="1778000" cy="1892120"/>
            <a:chOff x="9213850" y="2425880"/>
            <a:chExt cx="1778000" cy="1892120"/>
          </a:xfrm>
        </p:grpSpPr>
        <p:sp>
          <p:nvSpPr>
            <p:cNvPr id="25" name="타원 24"/>
            <p:cNvSpPr/>
            <p:nvPr/>
          </p:nvSpPr>
          <p:spPr>
            <a:xfrm>
              <a:off x="9213850" y="2540000"/>
              <a:ext cx="1778000" cy="1778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타원 25"/>
            <p:cNvSpPr/>
            <p:nvPr/>
          </p:nvSpPr>
          <p:spPr>
            <a:xfrm>
              <a:off x="9213850" y="2425880"/>
              <a:ext cx="1778000" cy="1778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9416606" y="3199560"/>
              <a:ext cx="1372492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ko-KR" sz="1400" dirty="0" smtClean="0">
                  <a:gradFill>
                    <a:gsLst>
                      <a:gs pos="0">
                        <a:schemeClr val="tx1">
                          <a:lumMod val="50000"/>
                          <a:lumOff val="50000"/>
                        </a:schemeClr>
                      </a:gs>
                      <a:gs pos="100000">
                        <a:schemeClr val="tx1">
                          <a:lumMod val="50000"/>
                          <a:lumOff val="50000"/>
                        </a:schemeClr>
                      </a:gs>
                    </a:gsLst>
                    <a:lin ang="5400000" scaled="1"/>
                  </a:gradFill>
                  <a:latin typeface="아리따-돋움(TTF)-Medium" panose="02020603020101020101" pitchFamily="18" charset="-127"/>
                  <a:ea typeface="아리따-돋움(TTF)-Medium" panose="02020603020101020101" pitchFamily="18" charset="-127"/>
                </a:rPr>
                <a:t>SETTING ROI</a:t>
              </a:r>
              <a:endParaRPr lang="ko-KR" altLang="en-US" sz="1400" dirty="0">
                <a:gradFill>
                  <a:gsLst>
                    <a:gs pos="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tx1">
                        <a:lumMod val="50000"/>
                        <a:lumOff val="50000"/>
                      </a:schemeClr>
                    </a:gs>
                  </a:gsLst>
                  <a:lin ang="5400000" scaled="1"/>
                </a:gra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08471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/>
        </p:nvGrpSpPr>
        <p:grpSpPr>
          <a:xfrm>
            <a:off x="7750759" y="2999281"/>
            <a:ext cx="4177716" cy="694873"/>
            <a:chOff x="7750759" y="1947680"/>
            <a:chExt cx="4177716" cy="694873"/>
          </a:xfrm>
        </p:grpSpPr>
        <p:sp>
          <p:nvSpPr>
            <p:cNvPr id="13" name="TextBox 12"/>
            <p:cNvSpPr txBox="1"/>
            <p:nvPr/>
          </p:nvSpPr>
          <p:spPr>
            <a:xfrm>
              <a:off x="7750759" y="1947680"/>
              <a:ext cx="184731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endParaRPr lang="ko-KR" altLang="en-US" sz="140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750759" y="2317143"/>
              <a:ext cx="4177716" cy="32541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latinLnBrk="0">
                <a:lnSpc>
                  <a:spcPct val="120000"/>
                </a:lnSpc>
              </a:pPr>
              <a:endParaRPr lang="ko-KR" altLang="en-US" sz="1400" dirty="0">
                <a:gradFill>
                  <a:gsLst>
                    <a:gs pos="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tx1">
                        <a:lumMod val="50000"/>
                        <a:lumOff val="50000"/>
                      </a:schemeClr>
                    </a:gs>
                  </a:gsLst>
                  <a:lin ang="5400000" scaled="1"/>
                </a:gradFill>
                <a:latin typeface="아리따-돋움(TTF)-Light" panose="02020603020101020101" pitchFamily="18" charset="-127"/>
                <a:ea typeface="아리따-돋움(TTF)-Light" panose="02020603020101020101" pitchFamily="18" charset="-127"/>
              </a:endParaRPr>
            </a:p>
          </p:txBody>
        </p:sp>
      </p:grpSp>
      <p:sp>
        <p:nvSpPr>
          <p:cNvPr id="9" name="제목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RESULT</a:t>
            </a:r>
            <a:endParaRPr lang="ko-KR" altLang="en-US" dirty="0"/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 smtClean="0"/>
              <a:t>Image #one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510" y="3990427"/>
            <a:ext cx="2143766" cy="209518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509" y="1989408"/>
            <a:ext cx="2143766" cy="201974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6330" y="4647133"/>
            <a:ext cx="2295845" cy="143847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1887" y="4702708"/>
            <a:ext cx="2762636" cy="125747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3285" y="1989408"/>
            <a:ext cx="1333333" cy="254285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0147" y="2222012"/>
            <a:ext cx="1923810" cy="212381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6271" y="1989044"/>
            <a:ext cx="1219048" cy="227619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6330" y="1989044"/>
            <a:ext cx="1304762" cy="2361905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3285" y="4593351"/>
            <a:ext cx="1333333" cy="14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313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1"/>
          <p:cNvSpPr>
            <a:spLocks noGrp="1"/>
          </p:cNvSpPr>
          <p:nvPr>
            <p:ph type="title"/>
          </p:nvPr>
        </p:nvSpPr>
        <p:spPr>
          <a:xfrm>
            <a:off x="1750710" y="510307"/>
            <a:ext cx="8690578" cy="562168"/>
          </a:xfrm>
        </p:spPr>
        <p:txBody>
          <a:bodyPr/>
          <a:lstStyle/>
          <a:p>
            <a:r>
              <a:rPr lang="en-US" altLang="ko-KR" dirty="0" smtClean="0"/>
              <a:t>BACKGROUND IMAGE</a:t>
            </a:r>
            <a:endParaRPr lang="ko-KR" altLang="en-US" dirty="0"/>
          </a:p>
        </p:txBody>
      </p:sp>
      <p:grpSp>
        <p:nvGrpSpPr>
          <p:cNvPr id="20" name="그룹 19"/>
          <p:cNvGrpSpPr/>
          <p:nvPr/>
        </p:nvGrpSpPr>
        <p:grpSpPr>
          <a:xfrm>
            <a:off x="3788891" y="3189240"/>
            <a:ext cx="1778000" cy="1892120"/>
            <a:chOff x="6542616" y="2425880"/>
            <a:chExt cx="1778000" cy="1892120"/>
          </a:xfrm>
        </p:grpSpPr>
        <p:sp>
          <p:nvSpPr>
            <p:cNvPr id="10" name="타원 9"/>
            <p:cNvSpPr/>
            <p:nvPr/>
          </p:nvSpPr>
          <p:spPr>
            <a:xfrm>
              <a:off x="6542616" y="2540000"/>
              <a:ext cx="1778000" cy="1778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타원 3"/>
            <p:cNvSpPr/>
            <p:nvPr/>
          </p:nvSpPr>
          <p:spPr>
            <a:xfrm>
              <a:off x="6542616" y="2425880"/>
              <a:ext cx="1778000" cy="1778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6942540" y="3091839"/>
              <a:ext cx="978153" cy="52322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ko-KR" sz="1400" dirty="0" smtClean="0">
                  <a:gradFill>
                    <a:gsLst>
                      <a:gs pos="0">
                        <a:schemeClr val="tx1">
                          <a:lumMod val="50000"/>
                          <a:lumOff val="50000"/>
                        </a:schemeClr>
                      </a:gs>
                      <a:gs pos="100000">
                        <a:schemeClr val="tx1">
                          <a:lumMod val="50000"/>
                          <a:lumOff val="50000"/>
                        </a:schemeClr>
                      </a:gs>
                    </a:gsLst>
                    <a:lin ang="5400000" scaled="1"/>
                  </a:gradFill>
                  <a:latin typeface="아리따-돋움(TTF)-Medium" panose="02020603020101020101" pitchFamily="18" charset="-127"/>
                  <a:ea typeface="아리따-돋움(TTF)-Medium" panose="02020603020101020101" pitchFamily="18" charset="-127"/>
                </a:rPr>
                <a:t>SETTING</a:t>
              </a:r>
              <a:br>
                <a:rPr lang="en-US" altLang="ko-KR" sz="1400" dirty="0" smtClean="0">
                  <a:gradFill>
                    <a:gsLst>
                      <a:gs pos="0">
                        <a:schemeClr val="tx1">
                          <a:lumMod val="50000"/>
                          <a:lumOff val="50000"/>
                        </a:schemeClr>
                      </a:gs>
                      <a:gs pos="100000">
                        <a:schemeClr val="tx1">
                          <a:lumMod val="50000"/>
                          <a:lumOff val="50000"/>
                        </a:schemeClr>
                      </a:gs>
                    </a:gsLst>
                    <a:lin ang="5400000" scaled="1"/>
                  </a:gradFill>
                  <a:latin typeface="아리따-돋움(TTF)-Medium" panose="02020603020101020101" pitchFamily="18" charset="-127"/>
                  <a:ea typeface="아리따-돋움(TTF)-Medium" panose="02020603020101020101" pitchFamily="18" charset="-127"/>
                </a:rPr>
              </a:br>
              <a:r>
                <a:rPr lang="en-US" altLang="ko-KR" sz="1400" dirty="0" smtClean="0">
                  <a:gradFill>
                    <a:gsLst>
                      <a:gs pos="0">
                        <a:schemeClr val="tx1">
                          <a:lumMod val="50000"/>
                          <a:lumOff val="50000"/>
                        </a:schemeClr>
                      </a:gs>
                      <a:gs pos="100000">
                        <a:schemeClr val="tx1">
                          <a:lumMod val="50000"/>
                          <a:lumOff val="50000"/>
                        </a:schemeClr>
                      </a:gs>
                    </a:gsLst>
                    <a:lin ang="5400000" scaled="1"/>
                  </a:gradFill>
                  <a:latin typeface="아리따-돋움(TTF)-Medium" panose="02020603020101020101" pitchFamily="18" charset="-127"/>
                  <a:ea typeface="아리따-돋움(TTF)-Medium" panose="02020603020101020101" pitchFamily="18" charset="-127"/>
                </a:rPr>
                <a:t>ROI</a:t>
              </a:r>
              <a:endParaRPr lang="ko-KR" altLang="en-US" sz="1400" dirty="0">
                <a:gradFill>
                  <a:gsLst>
                    <a:gs pos="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tx1">
                        <a:lumMod val="50000"/>
                        <a:lumOff val="50000"/>
                      </a:schemeClr>
                    </a:gs>
                  </a:gsLst>
                  <a:lin ang="5400000" scaled="1"/>
                </a:gra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endParaRPr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6658395" y="3156235"/>
            <a:ext cx="1778000" cy="1892120"/>
            <a:chOff x="9213850" y="2425880"/>
            <a:chExt cx="1778000" cy="1892120"/>
          </a:xfrm>
        </p:grpSpPr>
        <p:sp>
          <p:nvSpPr>
            <p:cNvPr id="11" name="타원 10"/>
            <p:cNvSpPr/>
            <p:nvPr/>
          </p:nvSpPr>
          <p:spPr>
            <a:xfrm>
              <a:off x="9213850" y="2540000"/>
              <a:ext cx="1778000" cy="1778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타원 4"/>
            <p:cNvSpPr/>
            <p:nvPr/>
          </p:nvSpPr>
          <p:spPr>
            <a:xfrm>
              <a:off x="9213850" y="2425880"/>
              <a:ext cx="1778000" cy="1778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9492748" y="3091839"/>
              <a:ext cx="1220206" cy="52322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ko-KR" sz="1400" dirty="0" smtClean="0">
                  <a:gradFill>
                    <a:gsLst>
                      <a:gs pos="0">
                        <a:schemeClr val="tx1">
                          <a:lumMod val="50000"/>
                          <a:lumOff val="50000"/>
                        </a:schemeClr>
                      </a:gs>
                      <a:gs pos="100000">
                        <a:schemeClr val="tx1">
                          <a:lumMod val="50000"/>
                          <a:lumOff val="50000"/>
                        </a:schemeClr>
                      </a:gs>
                    </a:gsLst>
                    <a:lin ang="5400000" scaled="1"/>
                  </a:gradFill>
                  <a:latin typeface="아리따-돋움(TTF)-Medium" panose="02020603020101020101" pitchFamily="18" charset="-127"/>
                  <a:ea typeface="아리따-돋움(TTF)-Medium" panose="02020603020101020101" pitchFamily="18" charset="-127"/>
                </a:rPr>
                <a:t>COUNTING</a:t>
              </a:r>
              <a:br>
                <a:rPr lang="en-US" altLang="ko-KR" sz="1400" dirty="0" smtClean="0">
                  <a:gradFill>
                    <a:gsLst>
                      <a:gs pos="0">
                        <a:schemeClr val="tx1">
                          <a:lumMod val="50000"/>
                          <a:lumOff val="50000"/>
                        </a:schemeClr>
                      </a:gs>
                      <a:gs pos="100000">
                        <a:schemeClr val="tx1">
                          <a:lumMod val="50000"/>
                          <a:lumOff val="50000"/>
                        </a:schemeClr>
                      </a:gs>
                    </a:gsLst>
                    <a:lin ang="5400000" scaled="1"/>
                  </a:gradFill>
                  <a:latin typeface="아리따-돋움(TTF)-Medium" panose="02020603020101020101" pitchFamily="18" charset="-127"/>
                  <a:ea typeface="아리따-돋움(TTF)-Medium" panose="02020603020101020101" pitchFamily="18" charset="-127"/>
                </a:rPr>
              </a:br>
              <a:r>
                <a:rPr lang="en-US" altLang="ko-KR" sz="1400" dirty="0" smtClean="0">
                  <a:gradFill>
                    <a:gsLst>
                      <a:gs pos="0">
                        <a:schemeClr val="tx1">
                          <a:lumMod val="50000"/>
                          <a:lumOff val="50000"/>
                        </a:schemeClr>
                      </a:gs>
                      <a:gs pos="100000">
                        <a:schemeClr val="tx1">
                          <a:lumMod val="50000"/>
                          <a:lumOff val="50000"/>
                        </a:schemeClr>
                      </a:gs>
                    </a:gsLst>
                    <a:lin ang="5400000" scaled="1"/>
                  </a:gradFill>
                  <a:latin typeface="아리따-돋움(TTF)-Medium" panose="02020603020101020101" pitchFamily="18" charset="-127"/>
                  <a:ea typeface="아리따-돋움(TTF)-Medium" panose="02020603020101020101" pitchFamily="18" charset="-127"/>
                </a:rPr>
                <a:t>HUMAN</a:t>
              </a:r>
              <a:endParaRPr lang="ko-KR" altLang="en-US" sz="1400" dirty="0">
                <a:gradFill>
                  <a:gsLst>
                    <a:gs pos="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tx1">
                        <a:lumMod val="50000"/>
                        <a:lumOff val="50000"/>
                      </a:schemeClr>
                    </a:gs>
                  </a:gsLst>
                  <a:lin ang="5400000" scaled="1"/>
                </a:gra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endParaRP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707980" y="2930976"/>
            <a:ext cx="2151381" cy="2294528"/>
            <a:chOff x="3684692" y="2239190"/>
            <a:chExt cx="2151381" cy="2294528"/>
          </a:xfrm>
        </p:grpSpPr>
        <p:sp>
          <p:nvSpPr>
            <p:cNvPr id="9" name="타원 8"/>
            <p:cNvSpPr/>
            <p:nvPr/>
          </p:nvSpPr>
          <p:spPr>
            <a:xfrm>
              <a:off x="3684693" y="2382338"/>
              <a:ext cx="2151380" cy="2151380"/>
            </a:xfrm>
            <a:prstGeom prst="ellipse">
              <a:avLst/>
            </a:prstGeom>
            <a:solidFill>
              <a:srgbClr val="ED7C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타원 2"/>
            <p:cNvSpPr/>
            <p:nvPr/>
          </p:nvSpPr>
          <p:spPr>
            <a:xfrm>
              <a:off x="3684692" y="2239190"/>
              <a:ext cx="2151380" cy="2151380"/>
            </a:xfrm>
            <a:prstGeom prst="ellipse">
              <a:avLst/>
            </a:prstGeom>
            <a:solidFill>
              <a:srgbClr val="EDB0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3994791" y="3091839"/>
              <a:ext cx="1531188" cy="52322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ko-KR" sz="1400" dirty="0" smtClean="0">
                  <a:gradFill>
                    <a:gsLst>
                      <a:gs pos="0">
                        <a:schemeClr val="tx1">
                          <a:lumMod val="50000"/>
                          <a:lumOff val="50000"/>
                        </a:schemeClr>
                      </a:gs>
                      <a:gs pos="100000">
                        <a:schemeClr val="tx1">
                          <a:lumMod val="50000"/>
                          <a:lumOff val="50000"/>
                        </a:schemeClr>
                      </a:gs>
                    </a:gsLst>
                    <a:lin ang="5400000" scaled="1"/>
                  </a:gradFill>
                  <a:latin typeface="아리따-돋움(TTF)-Medium" panose="02020603020101020101" pitchFamily="18" charset="-127"/>
                  <a:ea typeface="아리따-돋움(TTF)-Medium" panose="02020603020101020101" pitchFamily="18" charset="-127"/>
                </a:rPr>
                <a:t>BACKGROUND</a:t>
              </a:r>
            </a:p>
            <a:p>
              <a:pPr algn="ctr"/>
              <a:r>
                <a:rPr lang="en-US" altLang="ko-KR" sz="1400" dirty="0" smtClean="0">
                  <a:gradFill>
                    <a:gsLst>
                      <a:gs pos="0">
                        <a:schemeClr val="tx1">
                          <a:lumMod val="50000"/>
                          <a:lumOff val="50000"/>
                        </a:schemeClr>
                      </a:gs>
                      <a:gs pos="100000">
                        <a:schemeClr val="tx1">
                          <a:lumMod val="50000"/>
                          <a:lumOff val="50000"/>
                        </a:schemeClr>
                      </a:gs>
                    </a:gsLst>
                    <a:lin ang="5400000" scaled="1"/>
                  </a:gradFill>
                  <a:latin typeface="아리따-돋움(TTF)-Medium" panose="02020603020101020101" pitchFamily="18" charset="-127"/>
                  <a:ea typeface="아리따-돋움(TTF)-Medium" panose="02020603020101020101" pitchFamily="18" charset="-127"/>
                </a:rPr>
                <a:t>IMAGE</a:t>
              </a:r>
              <a:endParaRPr lang="ko-KR" altLang="en-US" sz="1400" dirty="0">
                <a:gradFill>
                  <a:gsLst>
                    <a:gs pos="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tx1">
                        <a:lumMod val="50000"/>
                        <a:lumOff val="50000"/>
                      </a:schemeClr>
                    </a:gs>
                  </a:gsLst>
                  <a:lin ang="5400000" scaled="1"/>
                </a:gra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endParaRPr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9498268" y="3170749"/>
            <a:ext cx="1778000" cy="1892120"/>
            <a:chOff x="6542616" y="2425880"/>
            <a:chExt cx="1778000" cy="1892120"/>
          </a:xfrm>
        </p:grpSpPr>
        <p:sp>
          <p:nvSpPr>
            <p:cNvPr id="16" name="타원 15"/>
            <p:cNvSpPr/>
            <p:nvPr/>
          </p:nvSpPr>
          <p:spPr>
            <a:xfrm>
              <a:off x="6542616" y="2540000"/>
              <a:ext cx="1778000" cy="1778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타원 16"/>
            <p:cNvSpPr/>
            <p:nvPr/>
          </p:nvSpPr>
          <p:spPr>
            <a:xfrm>
              <a:off x="6542616" y="2425880"/>
              <a:ext cx="1778000" cy="1778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993034" y="3199560"/>
              <a:ext cx="877164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ko-KR" sz="1400" dirty="0" smtClean="0">
                  <a:gradFill>
                    <a:gsLst>
                      <a:gs pos="0">
                        <a:schemeClr val="tx1">
                          <a:lumMod val="50000"/>
                          <a:lumOff val="50000"/>
                        </a:schemeClr>
                      </a:gs>
                      <a:gs pos="100000">
                        <a:schemeClr val="tx1">
                          <a:lumMod val="50000"/>
                          <a:lumOff val="50000"/>
                        </a:schemeClr>
                      </a:gs>
                    </a:gsLst>
                    <a:lin ang="5400000" scaled="1"/>
                  </a:gradFill>
                  <a:latin typeface="아리따-돋움(TTF)-Medium" panose="02020603020101020101" pitchFamily="18" charset="-127"/>
                  <a:ea typeface="아리따-돋움(TTF)-Medium" panose="02020603020101020101" pitchFamily="18" charset="-127"/>
                </a:rPr>
                <a:t>RESULT</a:t>
              </a:r>
              <a:endParaRPr lang="ko-KR" altLang="en-US" sz="1400" dirty="0">
                <a:gradFill>
                  <a:gsLst>
                    <a:gs pos="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tx1">
                        <a:lumMod val="50000"/>
                        <a:lumOff val="50000"/>
                      </a:schemeClr>
                    </a:gs>
                  </a:gsLst>
                  <a:lin ang="5400000" scaled="1"/>
                </a:gra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89328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/>
        </p:nvGrpSpPr>
        <p:grpSpPr>
          <a:xfrm>
            <a:off x="7750759" y="2999281"/>
            <a:ext cx="4177716" cy="694873"/>
            <a:chOff x="7750759" y="1947680"/>
            <a:chExt cx="4177716" cy="694873"/>
          </a:xfrm>
        </p:grpSpPr>
        <p:sp>
          <p:nvSpPr>
            <p:cNvPr id="13" name="TextBox 12"/>
            <p:cNvSpPr txBox="1"/>
            <p:nvPr/>
          </p:nvSpPr>
          <p:spPr>
            <a:xfrm>
              <a:off x="7750759" y="1947680"/>
              <a:ext cx="184731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endParaRPr lang="ko-KR" altLang="en-US" sz="140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750759" y="2317143"/>
              <a:ext cx="4177716" cy="32541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latinLnBrk="0">
                <a:lnSpc>
                  <a:spcPct val="120000"/>
                </a:lnSpc>
              </a:pPr>
              <a:endParaRPr lang="ko-KR" altLang="en-US" sz="1400" dirty="0">
                <a:gradFill>
                  <a:gsLst>
                    <a:gs pos="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tx1">
                        <a:lumMod val="50000"/>
                        <a:lumOff val="50000"/>
                      </a:schemeClr>
                    </a:gs>
                  </a:gsLst>
                  <a:lin ang="5400000" scaled="1"/>
                </a:gradFill>
                <a:latin typeface="아리따-돋움(TTF)-Light" panose="02020603020101020101" pitchFamily="18" charset="-127"/>
                <a:ea typeface="아리따-돋움(TTF)-Light" panose="02020603020101020101" pitchFamily="18" charset="-127"/>
              </a:endParaRPr>
            </a:p>
          </p:txBody>
        </p:sp>
      </p:grpSp>
      <p:sp>
        <p:nvSpPr>
          <p:cNvPr id="9" name="제목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RESULT</a:t>
            </a:r>
            <a:endParaRPr lang="ko-KR" altLang="en-US" dirty="0"/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 smtClean="0"/>
              <a:t>Image #one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1143" y="1674408"/>
            <a:ext cx="6142857" cy="48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330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/>
        </p:nvGrpSpPr>
        <p:grpSpPr>
          <a:xfrm>
            <a:off x="7750759" y="2999281"/>
            <a:ext cx="4177716" cy="694873"/>
            <a:chOff x="7750759" y="1947680"/>
            <a:chExt cx="4177716" cy="694873"/>
          </a:xfrm>
        </p:grpSpPr>
        <p:sp>
          <p:nvSpPr>
            <p:cNvPr id="13" name="TextBox 12"/>
            <p:cNvSpPr txBox="1"/>
            <p:nvPr/>
          </p:nvSpPr>
          <p:spPr>
            <a:xfrm>
              <a:off x="7750759" y="1947680"/>
              <a:ext cx="184731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endParaRPr lang="ko-KR" altLang="en-US" sz="140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750759" y="2317143"/>
              <a:ext cx="4177716" cy="32541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latinLnBrk="0">
                <a:lnSpc>
                  <a:spcPct val="120000"/>
                </a:lnSpc>
              </a:pPr>
              <a:endParaRPr lang="ko-KR" altLang="en-US" sz="1400" dirty="0">
                <a:gradFill>
                  <a:gsLst>
                    <a:gs pos="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tx1">
                        <a:lumMod val="50000"/>
                        <a:lumOff val="50000"/>
                      </a:schemeClr>
                    </a:gs>
                  </a:gsLst>
                  <a:lin ang="5400000" scaled="1"/>
                </a:gradFill>
                <a:latin typeface="아리따-돋움(TTF)-Light" panose="02020603020101020101" pitchFamily="18" charset="-127"/>
                <a:ea typeface="아리따-돋움(TTF)-Light" panose="02020603020101020101" pitchFamily="18" charset="-127"/>
              </a:endParaRPr>
            </a:p>
          </p:txBody>
        </p:sp>
      </p:grpSp>
      <p:sp>
        <p:nvSpPr>
          <p:cNvPr id="9" name="제목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RESULT</a:t>
            </a:r>
            <a:endParaRPr lang="ko-KR" altLang="en-US" dirty="0"/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 smtClean="0"/>
              <a:t>Image #two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177644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/>
        </p:nvGrpSpPr>
        <p:grpSpPr>
          <a:xfrm>
            <a:off x="7750759" y="2999281"/>
            <a:ext cx="4177716" cy="694873"/>
            <a:chOff x="7750759" y="1947680"/>
            <a:chExt cx="4177716" cy="694873"/>
          </a:xfrm>
        </p:grpSpPr>
        <p:sp>
          <p:nvSpPr>
            <p:cNvPr id="13" name="TextBox 12"/>
            <p:cNvSpPr txBox="1"/>
            <p:nvPr/>
          </p:nvSpPr>
          <p:spPr>
            <a:xfrm>
              <a:off x="7750759" y="1947680"/>
              <a:ext cx="184731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endParaRPr lang="ko-KR" altLang="en-US" sz="140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750759" y="2317143"/>
              <a:ext cx="4177716" cy="32541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latinLnBrk="0">
                <a:lnSpc>
                  <a:spcPct val="120000"/>
                </a:lnSpc>
              </a:pPr>
              <a:endParaRPr lang="ko-KR" altLang="en-US" sz="1400" dirty="0">
                <a:gradFill>
                  <a:gsLst>
                    <a:gs pos="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tx1">
                        <a:lumMod val="50000"/>
                        <a:lumOff val="50000"/>
                      </a:schemeClr>
                    </a:gs>
                  </a:gsLst>
                  <a:lin ang="5400000" scaled="1"/>
                </a:gradFill>
                <a:latin typeface="아리따-돋움(TTF)-Light" panose="02020603020101020101" pitchFamily="18" charset="-127"/>
                <a:ea typeface="아리따-돋움(TTF)-Light" panose="02020603020101020101" pitchFamily="18" charset="-127"/>
              </a:endParaRPr>
            </a:p>
          </p:txBody>
        </p:sp>
      </p:grpSp>
      <p:sp>
        <p:nvSpPr>
          <p:cNvPr id="9" name="제목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RESULT</a:t>
            </a:r>
            <a:endParaRPr lang="ko-KR" altLang="en-US" dirty="0"/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 smtClean="0"/>
              <a:t>Image #two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003600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/>
        </p:nvGrpSpPr>
        <p:grpSpPr>
          <a:xfrm>
            <a:off x="7750759" y="2999281"/>
            <a:ext cx="4177716" cy="694873"/>
            <a:chOff x="7750759" y="1947680"/>
            <a:chExt cx="4177716" cy="694873"/>
          </a:xfrm>
        </p:grpSpPr>
        <p:sp>
          <p:nvSpPr>
            <p:cNvPr id="13" name="TextBox 12"/>
            <p:cNvSpPr txBox="1"/>
            <p:nvPr/>
          </p:nvSpPr>
          <p:spPr>
            <a:xfrm>
              <a:off x="7750759" y="1947680"/>
              <a:ext cx="184731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endParaRPr lang="ko-KR" altLang="en-US" sz="140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750759" y="2317143"/>
              <a:ext cx="4177716" cy="32541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latinLnBrk="0">
                <a:lnSpc>
                  <a:spcPct val="120000"/>
                </a:lnSpc>
              </a:pPr>
              <a:endParaRPr lang="ko-KR" altLang="en-US" sz="1400" dirty="0">
                <a:gradFill>
                  <a:gsLst>
                    <a:gs pos="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tx1">
                        <a:lumMod val="50000"/>
                        <a:lumOff val="50000"/>
                      </a:schemeClr>
                    </a:gs>
                  </a:gsLst>
                  <a:lin ang="5400000" scaled="1"/>
                </a:gradFill>
                <a:latin typeface="아리따-돋움(TTF)-Light" panose="02020603020101020101" pitchFamily="18" charset="-127"/>
                <a:ea typeface="아리따-돋움(TTF)-Light" panose="02020603020101020101" pitchFamily="18" charset="-127"/>
              </a:endParaRPr>
            </a:p>
          </p:txBody>
        </p:sp>
      </p:grpSp>
      <p:sp>
        <p:nvSpPr>
          <p:cNvPr id="9" name="제목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RESULT</a:t>
            </a:r>
            <a:endParaRPr lang="ko-KR" altLang="en-US" dirty="0"/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 smtClean="0"/>
              <a:t>Image #three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260118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/>
        </p:nvGrpSpPr>
        <p:grpSpPr>
          <a:xfrm>
            <a:off x="7750759" y="2999281"/>
            <a:ext cx="4177716" cy="694873"/>
            <a:chOff x="7750759" y="1947680"/>
            <a:chExt cx="4177716" cy="694873"/>
          </a:xfrm>
        </p:grpSpPr>
        <p:sp>
          <p:nvSpPr>
            <p:cNvPr id="13" name="TextBox 12"/>
            <p:cNvSpPr txBox="1"/>
            <p:nvPr/>
          </p:nvSpPr>
          <p:spPr>
            <a:xfrm>
              <a:off x="7750759" y="1947680"/>
              <a:ext cx="184731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endParaRPr lang="ko-KR" altLang="en-US" sz="140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750759" y="2317143"/>
              <a:ext cx="4177716" cy="32541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latinLnBrk="0">
                <a:lnSpc>
                  <a:spcPct val="120000"/>
                </a:lnSpc>
              </a:pPr>
              <a:endParaRPr lang="ko-KR" altLang="en-US" sz="1400" dirty="0">
                <a:gradFill>
                  <a:gsLst>
                    <a:gs pos="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tx1">
                        <a:lumMod val="50000"/>
                        <a:lumOff val="50000"/>
                      </a:schemeClr>
                    </a:gs>
                  </a:gsLst>
                  <a:lin ang="5400000" scaled="1"/>
                </a:gradFill>
                <a:latin typeface="아리따-돋움(TTF)-Light" panose="02020603020101020101" pitchFamily="18" charset="-127"/>
                <a:ea typeface="아리따-돋움(TTF)-Light" panose="02020603020101020101" pitchFamily="18" charset="-127"/>
              </a:endParaRPr>
            </a:p>
          </p:txBody>
        </p:sp>
      </p:grpSp>
      <p:sp>
        <p:nvSpPr>
          <p:cNvPr id="9" name="제목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RESULT</a:t>
            </a:r>
            <a:endParaRPr lang="ko-KR" altLang="en-US" dirty="0"/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 smtClean="0"/>
              <a:t>Image #three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298273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/>
        </p:nvGrpSpPr>
        <p:grpSpPr>
          <a:xfrm>
            <a:off x="7750759" y="2999281"/>
            <a:ext cx="4177716" cy="694873"/>
            <a:chOff x="7750759" y="1947680"/>
            <a:chExt cx="4177716" cy="694873"/>
          </a:xfrm>
        </p:grpSpPr>
        <p:sp>
          <p:nvSpPr>
            <p:cNvPr id="13" name="TextBox 12"/>
            <p:cNvSpPr txBox="1"/>
            <p:nvPr/>
          </p:nvSpPr>
          <p:spPr>
            <a:xfrm>
              <a:off x="7750759" y="1947680"/>
              <a:ext cx="184731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endParaRPr lang="ko-KR" altLang="en-US" sz="140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750759" y="2317143"/>
              <a:ext cx="4177716" cy="32541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latinLnBrk="0">
                <a:lnSpc>
                  <a:spcPct val="120000"/>
                </a:lnSpc>
              </a:pPr>
              <a:endParaRPr lang="ko-KR" altLang="en-US" sz="1400" dirty="0">
                <a:gradFill>
                  <a:gsLst>
                    <a:gs pos="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tx1">
                        <a:lumMod val="50000"/>
                        <a:lumOff val="50000"/>
                      </a:schemeClr>
                    </a:gs>
                  </a:gsLst>
                  <a:lin ang="5400000" scaled="1"/>
                </a:gradFill>
                <a:latin typeface="아리따-돋움(TTF)-Light" panose="02020603020101020101" pitchFamily="18" charset="-127"/>
                <a:ea typeface="아리따-돋움(TTF)-Light" panose="02020603020101020101" pitchFamily="18" charset="-127"/>
              </a:endParaRPr>
            </a:p>
          </p:txBody>
        </p:sp>
      </p:grpSp>
      <p:sp>
        <p:nvSpPr>
          <p:cNvPr id="9" name="제목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RESULT</a:t>
            </a:r>
            <a:endParaRPr lang="ko-KR" altLang="en-US" dirty="0"/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 smtClean="0"/>
              <a:t>Image #four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0637" y="4551486"/>
            <a:ext cx="908414" cy="212175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3990" y="1871261"/>
            <a:ext cx="2038095" cy="292380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2363" y="2463339"/>
            <a:ext cx="1952381" cy="324761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3437" y="2406197"/>
            <a:ext cx="1580952" cy="336190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368" y="4473400"/>
            <a:ext cx="1352381" cy="22000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035" y="1871261"/>
            <a:ext cx="1361905" cy="249523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0621" y="4473400"/>
            <a:ext cx="1100459" cy="220091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8096" y="4884926"/>
            <a:ext cx="1489881" cy="1766353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740" y="1840067"/>
            <a:ext cx="1956108" cy="2603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9266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/>
        </p:nvGrpSpPr>
        <p:grpSpPr>
          <a:xfrm>
            <a:off x="7750759" y="2999281"/>
            <a:ext cx="4177716" cy="694873"/>
            <a:chOff x="7750759" y="1947680"/>
            <a:chExt cx="4177716" cy="694873"/>
          </a:xfrm>
        </p:grpSpPr>
        <p:sp>
          <p:nvSpPr>
            <p:cNvPr id="13" name="TextBox 12"/>
            <p:cNvSpPr txBox="1"/>
            <p:nvPr/>
          </p:nvSpPr>
          <p:spPr>
            <a:xfrm>
              <a:off x="7750759" y="1947680"/>
              <a:ext cx="184731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endParaRPr lang="ko-KR" altLang="en-US" sz="140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750759" y="2317143"/>
              <a:ext cx="4177716" cy="32541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latinLnBrk="0">
                <a:lnSpc>
                  <a:spcPct val="120000"/>
                </a:lnSpc>
              </a:pPr>
              <a:endParaRPr lang="ko-KR" altLang="en-US" sz="1400" dirty="0">
                <a:gradFill>
                  <a:gsLst>
                    <a:gs pos="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tx1">
                        <a:lumMod val="50000"/>
                        <a:lumOff val="50000"/>
                      </a:schemeClr>
                    </a:gs>
                  </a:gsLst>
                  <a:lin ang="5400000" scaled="1"/>
                </a:gradFill>
                <a:latin typeface="아리따-돋움(TTF)-Light" panose="02020603020101020101" pitchFamily="18" charset="-127"/>
                <a:ea typeface="아리따-돋움(TTF)-Light" panose="02020603020101020101" pitchFamily="18" charset="-127"/>
              </a:endParaRPr>
            </a:p>
          </p:txBody>
        </p:sp>
      </p:grpSp>
      <p:sp>
        <p:nvSpPr>
          <p:cNvPr id="9" name="제목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RESULT</a:t>
            </a:r>
            <a:endParaRPr lang="ko-KR" altLang="en-US" dirty="0"/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 smtClean="0"/>
              <a:t>Image #four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8857" y="1674408"/>
            <a:ext cx="6114286" cy="48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854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/>
        </p:nvGrpSpPr>
        <p:grpSpPr>
          <a:xfrm>
            <a:off x="7750759" y="2999281"/>
            <a:ext cx="4177716" cy="694873"/>
            <a:chOff x="7750759" y="1947680"/>
            <a:chExt cx="4177716" cy="694873"/>
          </a:xfrm>
        </p:grpSpPr>
        <p:sp>
          <p:nvSpPr>
            <p:cNvPr id="13" name="TextBox 12"/>
            <p:cNvSpPr txBox="1"/>
            <p:nvPr/>
          </p:nvSpPr>
          <p:spPr>
            <a:xfrm>
              <a:off x="7750759" y="1947680"/>
              <a:ext cx="184731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endParaRPr lang="ko-KR" altLang="en-US" sz="140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750759" y="2317143"/>
              <a:ext cx="4177716" cy="32541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latinLnBrk="0">
                <a:lnSpc>
                  <a:spcPct val="120000"/>
                </a:lnSpc>
              </a:pPr>
              <a:endParaRPr lang="ko-KR" altLang="en-US" sz="1400" dirty="0">
                <a:gradFill>
                  <a:gsLst>
                    <a:gs pos="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tx1">
                        <a:lumMod val="50000"/>
                        <a:lumOff val="50000"/>
                      </a:schemeClr>
                    </a:gs>
                  </a:gsLst>
                  <a:lin ang="5400000" scaled="1"/>
                </a:gradFill>
                <a:latin typeface="아리따-돋움(TTF)-Light" panose="02020603020101020101" pitchFamily="18" charset="-127"/>
                <a:ea typeface="아리따-돋움(TTF)-Light" panose="02020603020101020101" pitchFamily="18" charset="-127"/>
              </a:endParaRPr>
            </a:p>
          </p:txBody>
        </p:sp>
      </p:grpSp>
      <p:sp>
        <p:nvSpPr>
          <p:cNvPr id="9" name="제목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RESULT</a:t>
            </a:r>
            <a:endParaRPr lang="ko-KR" altLang="en-US" dirty="0"/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 smtClean="0"/>
              <a:t>Image #five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8215" y="2531380"/>
            <a:ext cx="1638095" cy="317142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206" y="2247730"/>
            <a:ext cx="1714286" cy="311428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4465" y="2247730"/>
            <a:ext cx="1361905" cy="213333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4546" y="2999281"/>
            <a:ext cx="2057143" cy="231428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4952" y="3919810"/>
            <a:ext cx="2752381" cy="195238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4991" y="4742968"/>
            <a:ext cx="1457143" cy="123809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0" y="2247730"/>
            <a:ext cx="1914286" cy="13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78617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/>
        </p:nvGrpSpPr>
        <p:grpSpPr>
          <a:xfrm>
            <a:off x="7750759" y="2999281"/>
            <a:ext cx="4177716" cy="694873"/>
            <a:chOff x="7750759" y="1947680"/>
            <a:chExt cx="4177716" cy="694873"/>
          </a:xfrm>
        </p:grpSpPr>
        <p:sp>
          <p:nvSpPr>
            <p:cNvPr id="13" name="TextBox 12"/>
            <p:cNvSpPr txBox="1"/>
            <p:nvPr/>
          </p:nvSpPr>
          <p:spPr>
            <a:xfrm>
              <a:off x="7750759" y="1947680"/>
              <a:ext cx="184731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endParaRPr lang="ko-KR" altLang="en-US" sz="140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750759" y="2317143"/>
              <a:ext cx="4177716" cy="32541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latinLnBrk="0">
                <a:lnSpc>
                  <a:spcPct val="120000"/>
                </a:lnSpc>
              </a:pPr>
              <a:endParaRPr lang="ko-KR" altLang="en-US" sz="1400" dirty="0">
                <a:gradFill>
                  <a:gsLst>
                    <a:gs pos="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tx1">
                        <a:lumMod val="50000"/>
                        <a:lumOff val="50000"/>
                      </a:schemeClr>
                    </a:gs>
                  </a:gsLst>
                  <a:lin ang="5400000" scaled="1"/>
                </a:gradFill>
                <a:latin typeface="아리따-돋움(TTF)-Light" panose="02020603020101020101" pitchFamily="18" charset="-127"/>
                <a:ea typeface="아리따-돋움(TTF)-Light" panose="02020603020101020101" pitchFamily="18" charset="-127"/>
              </a:endParaRPr>
            </a:p>
          </p:txBody>
        </p:sp>
      </p:grpSp>
      <p:sp>
        <p:nvSpPr>
          <p:cNvPr id="9" name="제목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RESULT</a:t>
            </a:r>
            <a:endParaRPr lang="ko-KR" altLang="en-US" dirty="0"/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 smtClean="0"/>
              <a:t>Image #five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8857" y="1687855"/>
            <a:ext cx="6114286" cy="48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42783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제목 295"/>
          <p:cNvSpPr>
            <a:spLocks noGrp="1"/>
          </p:cNvSpPr>
          <p:nvPr>
            <p:ph type="title"/>
          </p:nvPr>
        </p:nvSpPr>
        <p:spPr>
          <a:xfrm>
            <a:off x="4153470" y="2811738"/>
            <a:ext cx="7432107" cy="1834043"/>
          </a:xfrm>
        </p:spPr>
        <p:txBody>
          <a:bodyPr/>
          <a:lstStyle/>
          <a:p>
            <a:r>
              <a:rPr lang="en-US" altLang="ko-KR" dirty="0" smtClean="0">
                <a:gradFill>
                  <a:gsLst>
                    <a:gs pos="0">
                      <a:srgbClr val="ED7C61"/>
                    </a:gs>
                    <a:gs pos="100000">
                      <a:srgbClr val="ED7C61"/>
                    </a:gs>
                  </a:gsLst>
                  <a:lin ang="5400000" scaled="1"/>
                </a:gradFill>
                <a:latin typeface="다음_Regular" panose="02000603060000000000" pitchFamily="2" charset="-127"/>
                <a:ea typeface="다음_Regular" panose="02000603060000000000" pitchFamily="2" charset="-127"/>
              </a:rPr>
              <a:t>THANK YOU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endParaRPr lang="ko-KR" altLang="en-US" dirty="0">
              <a:latin typeface="다음_Regular" panose="02000603060000000000" pitchFamily="2" charset="-127"/>
              <a:ea typeface="다음_Regular" panose="0200060306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31348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BACKGROUND IMAGE</a:t>
            </a:r>
            <a:endParaRPr lang="ko-KR" altLang="en-US" dirty="0"/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 smtClean="0"/>
              <a:t>Original Images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7104" y="1846848"/>
            <a:ext cx="6653463" cy="4435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372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7104" y="1846848"/>
            <a:ext cx="6654301" cy="4435641"/>
          </a:xfrm>
          <a:prstGeom prst="rect">
            <a:avLst/>
          </a:prstGeom>
        </p:spPr>
      </p:pic>
      <p:sp>
        <p:nvSpPr>
          <p:cNvPr id="9" name="제목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BACKGROUND IMAGE</a:t>
            </a:r>
            <a:endParaRPr lang="ko-KR" altLang="en-US" dirty="0"/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 smtClean="0"/>
              <a:t>Hog </a:t>
            </a:r>
            <a:r>
              <a:rPr lang="en-US" altLang="ko-KR" dirty="0" err="1"/>
              <a:t>I</a:t>
            </a:r>
            <a:r>
              <a:rPr lang="en-US" altLang="ko-KR" dirty="0" err="1" smtClean="0"/>
              <a:t>nria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87183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7104" y="1846848"/>
            <a:ext cx="6654301" cy="4435641"/>
          </a:xfrm>
          <a:prstGeom prst="rect">
            <a:avLst/>
          </a:prstGeom>
        </p:spPr>
      </p:pic>
      <p:sp>
        <p:nvSpPr>
          <p:cNvPr id="9" name="제목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BACKGROUND IMAGE</a:t>
            </a:r>
            <a:endParaRPr lang="ko-KR" altLang="en-US" dirty="0"/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 smtClean="0"/>
              <a:t>Hog Cascade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7104" y="1846849"/>
            <a:ext cx="6638959" cy="4435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925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7104" y="1846848"/>
            <a:ext cx="6654301" cy="4435641"/>
          </a:xfrm>
          <a:prstGeom prst="rect">
            <a:avLst/>
          </a:prstGeom>
        </p:spPr>
      </p:pic>
      <p:sp>
        <p:nvSpPr>
          <p:cNvPr id="9" name="제목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BACKGROUND IMAGE</a:t>
            </a:r>
            <a:endParaRPr lang="ko-KR" altLang="en-US" dirty="0"/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 err="1" smtClean="0"/>
              <a:t>Backgound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7104" y="1846848"/>
            <a:ext cx="6654301" cy="4435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290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7104" y="1846848"/>
            <a:ext cx="6654301" cy="4435641"/>
          </a:xfrm>
          <a:prstGeom prst="rect">
            <a:avLst/>
          </a:prstGeom>
        </p:spPr>
      </p:pic>
      <p:sp>
        <p:nvSpPr>
          <p:cNvPr id="9" name="제목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BACKGROUND IMAGE</a:t>
            </a:r>
            <a:endParaRPr lang="ko-KR" altLang="en-US" dirty="0"/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 err="1" smtClean="0"/>
              <a:t>AccumulatedWeighted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7104" y="1846848"/>
            <a:ext cx="6654301" cy="4435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768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BACKGROUND IMAGE</a:t>
            </a:r>
            <a:endParaRPr lang="ko-KR" altLang="en-US" dirty="0"/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 smtClean="0"/>
              <a:t>Running Average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52425" y="1966829"/>
            <a:ext cx="1148715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>
              <a:ea typeface="아리따-돋움(TTF)-Light" panose="02020603020101020101"/>
            </a:endParaRPr>
          </a:p>
          <a:p>
            <a:r>
              <a:rPr lang="en-US" altLang="ko-KR" sz="3600" dirty="0">
                <a:ea typeface="아리따-돋움(TTF)-Light" panose="02020603020101020101"/>
              </a:rPr>
              <a:t>Mat sum = Mat::zeros(height, width, CV_32FC3); </a:t>
            </a:r>
          </a:p>
          <a:p>
            <a:endParaRPr lang="en-US" altLang="ko-KR" sz="3600" dirty="0">
              <a:ea typeface="아리따-돋움(TTF)-Light" panose="02020603020101020101"/>
            </a:endParaRPr>
          </a:p>
          <a:p>
            <a:r>
              <a:rPr lang="en-US" altLang="ko-KR" sz="3600" dirty="0" err="1">
                <a:ea typeface="아리따-돋움(TTF)-Light" panose="02020603020101020101"/>
              </a:rPr>
              <a:t>src.convertTo</a:t>
            </a:r>
            <a:r>
              <a:rPr lang="en-US" altLang="ko-KR" sz="3600" dirty="0">
                <a:ea typeface="아리따-돋움(TTF)-Light" panose="02020603020101020101"/>
              </a:rPr>
              <a:t>(</a:t>
            </a:r>
            <a:r>
              <a:rPr lang="en-US" altLang="ko-KR" sz="3600" dirty="0" err="1">
                <a:ea typeface="아리따-돋움(TTF)-Light" panose="02020603020101020101"/>
              </a:rPr>
              <a:t>floatimg</a:t>
            </a:r>
            <a:r>
              <a:rPr lang="en-US" altLang="ko-KR" sz="3600" dirty="0">
                <a:ea typeface="아리따-돋움(TTF)-Light" panose="02020603020101020101"/>
              </a:rPr>
              <a:t>, CV_32FC3);</a:t>
            </a:r>
          </a:p>
          <a:p>
            <a:endParaRPr lang="en-US" altLang="ko-KR" sz="3600" dirty="0">
              <a:ea typeface="아리따-돋움(TTF)-Light" panose="02020603020101020101"/>
            </a:endParaRPr>
          </a:p>
          <a:p>
            <a:r>
              <a:rPr lang="en-US" altLang="ko-KR" sz="3600" dirty="0" err="1">
                <a:solidFill>
                  <a:schemeClr val="accent5">
                    <a:lumMod val="75000"/>
                  </a:schemeClr>
                </a:solidFill>
                <a:ea typeface="아리따-돋움(TTF)-Light" panose="02020603020101020101"/>
              </a:rPr>
              <a:t>accumulateWeighted</a:t>
            </a:r>
            <a:r>
              <a:rPr lang="en-US" altLang="ko-KR" sz="3600" dirty="0">
                <a:ea typeface="아리따-돋움(TTF)-Light" panose="02020603020101020101"/>
              </a:rPr>
              <a:t>(</a:t>
            </a:r>
            <a:r>
              <a:rPr lang="en-US" altLang="ko-KR" sz="3600" dirty="0" err="1">
                <a:solidFill>
                  <a:srgbClr val="FF0000"/>
                </a:solidFill>
                <a:ea typeface="아리따-돋움(TTF)-Light" panose="02020603020101020101"/>
              </a:rPr>
              <a:t>floatimg</a:t>
            </a:r>
            <a:r>
              <a:rPr lang="en-US" altLang="ko-KR" sz="3600" dirty="0">
                <a:ea typeface="아리따-돋움(TTF)-Light" panose="02020603020101020101"/>
              </a:rPr>
              <a:t>, </a:t>
            </a:r>
            <a:r>
              <a:rPr lang="en-US" altLang="ko-KR" sz="3600" dirty="0">
                <a:solidFill>
                  <a:srgbClr val="FF0000"/>
                </a:solidFill>
                <a:ea typeface="아리따-돋움(TTF)-Light" panose="02020603020101020101"/>
              </a:rPr>
              <a:t>sum</a:t>
            </a:r>
            <a:r>
              <a:rPr lang="en-US" altLang="ko-KR" sz="3600" dirty="0">
                <a:ea typeface="아리따-돋움(TTF)-Light" panose="02020603020101020101"/>
              </a:rPr>
              <a:t>, 0.001);</a:t>
            </a:r>
          </a:p>
          <a:p>
            <a:endParaRPr lang="en-US" altLang="ko-KR" dirty="0">
              <a:ea typeface="아리따-돋움(TTF)-Light" panose="02020603020101020101"/>
            </a:endParaRPr>
          </a:p>
          <a:p>
            <a:endParaRPr lang="en-US" altLang="ko-KR" dirty="0">
              <a:ea typeface="아리따-돋움(TTF)-Light" panose="02020603020101020101"/>
            </a:endParaRPr>
          </a:p>
          <a:p>
            <a:endParaRPr lang="ko-KR" altLang="en-US" dirty="0">
              <a:ea typeface="아리따-돋움(TTF)-Light" panose="02020603020101020101"/>
            </a:endParaRPr>
          </a:p>
        </p:txBody>
      </p:sp>
    </p:spTree>
    <p:extLst>
      <p:ext uri="{BB962C8B-B14F-4D97-AF65-F5344CB8AC3E}">
        <p14:creationId xmlns:p14="http://schemas.microsoft.com/office/powerpoint/2010/main" val="667232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프레젠테이션5" id="{6EE74710-E1A1-4F72-848B-A88354BBA95F}" vid="{4B8DC24C-1A01-4BE7-8EDA-6A755B601009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500</TotalTime>
  <Words>656</Words>
  <Application>Microsoft Office PowerPoint</Application>
  <PresentationFormat>와이드스크린</PresentationFormat>
  <Paragraphs>169</Paragraphs>
  <Slides>39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39</vt:i4>
      </vt:variant>
    </vt:vector>
  </HeadingPairs>
  <TitlesOfParts>
    <vt:vector size="47" baseType="lpstr">
      <vt:lpstr>다음_Regular</vt:lpstr>
      <vt:lpstr>맑은 고딕</vt:lpstr>
      <vt:lpstr>아리따-돋움(TTF)-Bold</vt:lpstr>
      <vt:lpstr>아리따-돋움(TTF)-Light</vt:lpstr>
      <vt:lpstr>아리따-돋움(TTF)-Medium</vt:lpstr>
      <vt:lpstr>아리따-돋움(TTF)-SemiBold</vt:lpstr>
      <vt:lpstr>Arial</vt:lpstr>
      <vt:lpstr>Office 테마</vt:lpstr>
      <vt:lpstr>멀티미디어 신호처리 PRESENTATION</vt:lpstr>
      <vt:lpstr>INDEX</vt:lpstr>
      <vt:lpstr>BACKGROUND IMAGE</vt:lpstr>
      <vt:lpstr>BACKGROUND IMAGE</vt:lpstr>
      <vt:lpstr>BACKGROUND IMAGE</vt:lpstr>
      <vt:lpstr>BACKGROUND IMAGE</vt:lpstr>
      <vt:lpstr>BACKGROUND IMAGE</vt:lpstr>
      <vt:lpstr>BACKGROUND IMAGE</vt:lpstr>
      <vt:lpstr>BACKGROUND IMAGE</vt:lpstr>
      <vt:lpstr>SETTING ROI</vt:lpstr>
      <vt:lpstr>SETTING ROI</vt:lpstr>
      <vt:lpstr>SETTING ROI</vt:lpstr>
      <vt:lpstr>SETTING ROI</vt:lpstr>
      <vt:lpstr>SETTING ROI</vt:lpstr>
      <vt:lpstr>SETTING ROI</vt:lpstr>
      <vt:lpstr>SETTING ROI</vt:lpstr>
      <vt:lpstr>SETTING ROI</vt:lpstr>
      <vt:lpstr>SETTING ROI</vt:lpstr>
      <vt:lpstr>SETTING ROI</vt:lpstr>
      <vt:lpstr>COUNTING HUMAN</vt:lpstr>
      <vt:lpstr>HOG Descriptor</vt:lpstr>
      <vt:lpstr>HOG Descriptor</vt:lpstr>
      <vt:lpstr>HOG Descriptor</vt:lpstr>
      <vt:lpstr>HOG Descriptor</vt:lpstr>
      <vt:lpstr>HUMAN COUNTING</vt:lpstr>
      <vt:lpstr>HUMAN COUNTING</vt:lpstr>
      <vt:lpstr>Cannot detect HOG?</vt:lpstr>
      <vt:lpstr>RESULT</vt:lpstr>
      <vt:lpstr>RESULT</vt:lpstr>
      <vt:lpstr>RESULT</vt:lpstr>
      <vt:lpstr>RESULT</vt:lpstr>
      <vt:lpstr>RESULT</vt:lpstr>
      <vt:lpstr>RESULT</vt:lpstr>
      <vt:lpstr>RESULT</vt:lpstr>
      <vt:lpstr>RESULT</vt:lpstr>
      <vt:lpstr>RESULT</vt:lpstr>
      <vt:lpstr>RESULT</vt:lpstr>
      <vt:lpstr>RESULT</vt:lpstr>
      <vt:lpstr>THANK YOU 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jun su Hwang</dc:creator>
  <cp:lastModifiedBy>Registered User</cp:lastModifiedBy>
  <cp:revision>37</cp:revision>
  <dcterms:created xsi:type="dcterms:W3CDTF">2016-05-23T06:08:25Z</dcterms:created>
  <dcterms:modified xsi:type="dcterms:W3CDTF">2016-12-09T21:02:55Z</dcterms:modified>
</cp:coreProperties>
</file>